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58" r:id="rId5"/>
    <p:sldId id="481" r:id="rId6"/>
    <p:sldId id="480" r:id="rId7"/>
    <p:sldId id="483" r:id="rId8"/>
    <p:sldId id="470" r:id="rId9"/>
    <p:sldId id="469" r:id="rId10"/>
    <p:sldId id="343" r:id="rId11"/>
    <p:sldId id="471" r:id="rId12"/>
    <p:sldId id="261" r:id="rId13"/>
    <p:sldId id="262" r:id="rId14"/>
    <p:sldId id="472" r:id="rId15"/>
    <p:sldId id="473" r:id="rId16"/>
    <p:sldId id="266" r:id="rId17"/>
    <p:sldId id="474" r:id="rId18"/>
    <p:sldId id="279" r:id="rId19"/>
    <p:sldId id="475" r:id="rId20"/>
    <p:sldId id="476" r:id="rId21"/>
    <p:sldId id="477" r:id="rId22"/>
    <p:sldId id="268" r:id="rId23"/>
    <p:sldId id="478" r:id="rId24"/>
    <p:sldId id="479" r:id="rId25"/>
    <p:sldId id="270" r:id="rId26"/>
    <p:sldId id="271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00"/>
    <a:srgbClr val="FF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>
      <p:cViewPr varScale="1">
        <p:scale>
          <a:sx n="75" d="100"/>
          <a:sy n="75" d="100"/>
        </p:scale>
        <p:origin x="10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9CE70-C770-478F-8049-2389E21E1985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5DBBB-9B01-4029-86AB-331DBAB88F45}">
      <dgm:prSet phldrT="[Text]" custT="1"/>
      <dgm:spPr>
        <a:solidFill>
          <a:srgbClr val="FFCC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1800" b="1" i="0" dirty="0">
              <a:solidFill>
                <a:schemeClr val="tx1"/>
              </a:solidFill>
              <a:latin typeface="Calibri" panose="020F0502020204030204" pitchFamily="34" charset="0"/>
            </a:rPr>
            <a:t>SBS Quality Database</a:t>
          </a:r>
        </a:p>
      </dgm:t>
    </dgm:pt>
    <dgm:pt modelId="{E9F21BF2-0623-4E69-BF68-31F8F097BD2D}" type="parTrans" cxnId="{937E64BF-A165-4EAB-AA1C-2F909A9560BC}">
      <dgm:prSet/>
      <dgm:spPr/>
      <dgm:t>
        <a:bodyPr/>
        <a:lstStyle/>
        <a:p>
          <a:endParaRPr lang="en-US"/>
        </a:p>
      </dgm:t>
    </dgm:pt>
    <dgm:pt modelId="{F536E602-CC17-4DE3-96AF-54206AC6CC0F}" type="sibTrans" cxnId="{937E64BF-A165-4EAB-AA1C-2F909A9560BC}">
      <dgm:prSet/>
      <dgm:spPr/>
      <dgm:t>
        <a:bodyPr/>
        <a:lstStyle/>
        <a:p>
          <a:endParaRPr lang="en-US"/>
        </a:p>
      </dgm:t>
    </dgm:pt>
    <dgm:pt modelId="{E97915C4-592C-479E-8EF6-D0F3813FFF40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b="1" dirty="0">
              <a:latin typeface="Calibri" panose="020F0502020204030204" pitchFamily="34" charset="0"/>
            </a:rPr>
            <a:t>Corrective </a:t>
          </a:r>
        </a:p>
        <a:p>
          <a:r>
            <a:rPr lang="en-US" sz="1800" b="1" dirty="0">
              <a:latin typeface="Calibri" panose="020F0502020204030204" pitchFamily="34" charset="0"/>
            </a:rPr>
            <a:t>Actions</a:t>
          </a:r>
        </a:p>
      </dgm:t>
    </dgm:pt>
    <dgm:pt modelId="{51178B71-B600-4D28-B918-2F40817B9A9C}" type="parTrans" cxnId="{DBBDF863-2F68-4310-AB4F-678701C26561}">
      <dgm:prSet custT="1"/>
      <dgm:spPr/>
      <dgm:t>
        <a:bodyPr/>
        <a:lstStyle/>
        <a:p>
          <a:endParaRPr lang="en-US" sz="500" b="0">
            <a:latin typeface="Calibri" panose="020F0502020204030204" pitchFamily="34" charset="0"/>
          </a:endParaRPr>
        </a:p>
      </dgm:t>
    </dgm:pt>
    <dgm:pt modelId="{F644B0DD-786A-4BBD-94D8-3121DFC9763E}" type="sibTrans" cxnId="{DBBDF863-2F68-4310-AB4F-678701C26561}">
      <dgm:prSet/>
      <dgm:spPr/>
      <dgm:t>
        <a:bodyPr/>
        <a:lstStyle/>
        <a:p>
          <a:endParaRPr lang="en-US"/>
        </a:p>
      </dgm:t>
    </dgm:pt>
    <dgm:pt modelId="{E7558B1A-174A-4DD6-BE2B-7411DA9034F8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</a:rPr>
            <a:t>Surveys</a:t>
          </a:r>
          <a:endParaRPr lang="en-US" sz="1400" b="1" dirty="0">
            <a:latin typeface="Calibri" panose="020F0502020204030204" pitchFamily="34" charset="0"/>
          </a:endParaRPr>
        </a:p>
      </dgm:t>
    </dgm:pt>
    <dgm:pt modelId="{E56CEBD5-295F-48D9-AFF6-37ECDC6D2E74}" type="parTrans" cxnId="{6BA74BEC-7A52-4573-8D67-7C024FFF58DD}">
      <dgm:prSet custT="1"/>
      <dgm:spPr/>
      <dgm:t>
        <a:bodyPr/>
        <a:lstStyle/>
        <a:p>
          <a:endParaRPr lang="en-US" sz="500" b="0">
            <a:latin typeface="Calibri" panose="020F0502020204030204" pitchFamily="34" charset="0"/>
          </a:endParaRPr>
        </a:p>
      </dgm:t>
    </dgm:pt>
    <dgm:pt modelId="{94FD4B33-C17F-4937-8E46-10904C11CF91}" type="sibTrans" cxnId="{6BA74BEC-7A52-4573-8D67-7C024FFF58DD}">
      <dgm:prSet/>
      <dgm:spPr/>
      <dgm:t>
        <a:bodyPr/>
        <a:lstStyle/>
        <a:p>
          <a:endParaRPr lang="en-US"/>
        </a:p>
      </dgm:t>
    </dgm:pt>
    <dgm:pt modelId="{70DB5C0F-42EF-4431-BC01-A60DDC607EF2}">
      <dgm:prSet phldrT="[Text]"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</a:rPr>
            <a:t>Risk</a:t>
          </a:r>
          <a:r>
            <a:rPr lang="en-US" sz="1400" b="1" dirty="0">
              <a:latin typeface="Calibri" panose="020F0502020204030204" pitchFamily="34" charset="0"/>
            </a:rPr>
            <a:t> </a:t>
          </a:r>
        </a:p>
        <a:p>
          <a:r>
            <a:rPr lang="en-US" sz="1400" b="1" dirty="0">
              <a:latin typeface="Calibri" panose="020F0502020204030204" pitchFamily="34" charset="0"/>
            </a:rPr>
            <a:t>Management</a:t>
          </a:r>
          <a:r>
            <a:rPr lang="en-US" sz="1400" b="0" dirty="0">
              <a:latin typeface="Calibri" panose="020F0502020204030204" pitchFamily="34" charset="0"/>
            </a:rPr>
            <a:t> </a:t>
          </a:r>
        </a:p>
      </dgm:t>
    </dgm:pt>
    <dgm:pt modelId="{81A36D9F-3C76-4358-B7BD-303F86B4C51C}" type="parTrans" cxnId="{6ED6FA65-04FB-48C7-842D-E6632DEAB5B3}">
      <dgm:prSet custT="1"/>
      <dgm:spPr/>
      <dgm:t>
        <a:bodyPr/>
        <a:lstStyle/>
        <a:p>
          <a:endParaRPr lang="en-US" sz="500" b="0">
            <a:latin typeface="Calibri" panose="020F0502020204030204" pitchFamily="34" charset="0"/>
          </a:endParaRPr>
        </a:p>
      </dgm:t>
    </dgm:pt>
    <dgm:pt modelId="{7885C72E-598E-43F1-8F4F-9249ED3F6EC6}" type="sibTrans" cxnId="{6ED6FA65-04FB-48C7-842D-E6632DEAB5B3}">
      <dgm:prSet/>
      <dgm:spPr/>
      <dgm:t>
        <a:bodyPr/>
        <a:lstStyle/>
        <a:p>
          <a:endParaRPr lang="en-US"/>
        </a:p>
      </dgm:t>
    </dgm:pt>
    <dgm:pt modelId="{807203EA-8509-484E-81B8-CC0F850B85A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</a:rPr>
            <a:t>Non-Conformances</a:t>
          </a:r>
        </a:p>
      </dgm:t>
    </dgm:pt>
    <dgm:pt modelId="{72592E12-CBAC-4A80-A6A8-9001E9DE5435}" type="parTrans" cxnId="{36A7B84E-55FC-4DBE-B68F-C6E2BDED41E0}">
      <dgm:prSet custT="1"/>
      <dgm:spPr/>
      <dgm:t>
        <a:bodyPr/>
        <a:lstStyle/>
        <a:p>
          <a:endParaRPr lang="en-US" sz="500" b="0">
            <a:latin typeface="Calibri" panose="020F0502020204030204" pitchFamily="34" charset="0"/>
          </a:endParaRPr>
        </a:p>
      </dgm:t>
    </dgm:pt>
    <dgm:pt modelId="{CA6FE861-B9B3-430D-9FC7-265CCCFB679B}" type="sibTrans" cxnId="{36A7B84E-55FC-4DBE-B68F-C6E2BDED41E0}">
      <dgm:prSet/>
      <dgm:spPr/>
      <dgm:t>
        <a:bodyPr/>
        <a:lstStyle/>
        <a:p>
          <a:endParaRPr lang="en-US"/>
        </a:p>
      </dgm:t>
    </dgm:pt>
    <dgm:pt modelId="{9CBE9DC4-60C0-47B9-A21B-51038E6C8D4C}">
      <dgm:prSet phldrT="[Text]"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</a:rPr>
            <a:t>Audit</a:t>
          </a:r>
          <a:r>
            <a:rPr lang="en-US" sz="1400" b="1" dirty="0">
              <a:latin typeface="Calibri" panose="020F0502020204030204" pitchFamily="34" charset="0"/>
            </a:rPr>
            <a:t> </a:t>
          </a:r>
        </a:p>
        <a:p>
          <a:r>
            <a:rPr lang="en-US" sz="1400" b="1" dirty="0">
              <a:latin typeface="Calibri" panose="020F0502020204030204" pitchFamily="34" charset="0"/>
            </a:rPr>
            <a:t>Management</a:t>
          </a:r>
        </a:p>
      </dgm:t>
    </dgm:pt>
    <dgm:pt modelId="{0E9BAB9A-EF8C-478B-9AF3-273886890689}" type="parTrans" cxnId="{98ECD1F6-2F39-4BCE-9C4B-7DDE132C1C1A}">
      <dgm:prSet custT="1"/>
      <dgm:spPr/>
      <dgm:t>
        <a:bodyPr/>
        <a:lstStyle/>
        <a:p>
          <a:endParaRPr lang="en-US" sz="500" b="0">
            <a:latin typeface="Calibri" panose="020F0502020204030204" pitchFamily="34" charset="0"/>
          </a:endParaRPr>
        </a:p>
      </dgm:t>
    </dgm:pt>
    <dgm:pt modelId="{51DCE37A-F7A9-45E6-8590-63C2F98882D5}" type="sibTrans" cxnId="{98ECD1F6-2F39-4BCE-9C4B-7DDE132C1C1A}">
      <dgm:prSet/>
      <dgm:spPr/>
      <dgm:t>
        <a:bodyPr/>
        <a:lstStyle/>
        <a:p>
          <a:endParaRPr lang="en-US"/>
        </a:p>
      </dgm:t>
    </dgm:pt>
    <dgm:pt modelId="{0FE9C036-B026-4A7C-8FCC-D3B3ED6784B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>
              <a:latin typeface="Calibri" panose="020F0502020204030204" pitchFamily="34" charset="0"/>
            </a:rPr>
            <a:t>Meeting</a:t>
          </a:r>
          <a:r>
            <a:rPr lang="en-US" sz="1400" b="1" dirty="0">
              <a:latin typeface="Calibri" panose="020F0502020204030204" pitchFamily="34" charset="0"/>
            </a:rPr>
            <a:t> </a:t>
          </a:r>
        </a:p>
        <a:p>
          <a:r>
            <a:rPr lang="en-US" sz="1400" b="1" dirty="0">
              <a:latin typeface="Calibri" panose="020F0502020204030204" pitchFamily="34" charset="0"/>
            </a:rPr>
            <a:t>Manager</a:t>
          </a:r>
        </a:p>
      </dgm:t>
    </dgm:pt>
    <dgm:pt modelId="{849403E3-4958-488F-9158-6C7F1AB11254}" type="parTrans" cxnId="{F825690A-E57A-45CF-99EE-3D155D4398CC}">
      <dgm:prSet custT="1"/>
      <dgm:spPr/>
      <dgm:t>
        <a:bodyPr/>
        <a:lstStyle/>
        <a:p>
          <a:endParaRPr lang="en-US" sz="500" b="0">
            <a:latin typeface="Calibri" panose="020F0502020204030204" pitchFamily="34" charset="0"/>
          </a:endParaRPr>
        </a:p>
      </dgm:t>
    </dgm:pt>
    <dgm:pt modelId="{9E19BEA8-68F4-4BC0-86AE-25F841C98C8C}" type="sibTrans" cxnId="{F825690A-E57A-45CF-99EE-3D155D4398CC}">
      <dgm:prSet/>
      <dgm:spPr/>
      <dgm:t>
        <a:bodyPr/>
        <a:lstStyle/>
        <a:p>
          <a:endParaRPr lang="en-US"/>
        </a:p>
      </dgm:t>
    </dgm:pt>
    <dgm:pt modelId="{89395AED-B824-40A4-B83A-2A8352878171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1800" b="1" dirty="0">
              <a:latin typeface="Calibri" panose="020F0502020204030204" pitchFamily="34" charset="0"/>
            </a:rPr>
            <a:t>Preventive Actions</a:t>
          </a:r>
        </a:p>
      </dgm:t>
    </dgm:pt>
    <dgm:pt modelId="{3934AEF6-2F37-429E-AC83-D28F18DC8DED}" type="parTrans" cxnId="{AAB66EA0-D7E8-4455-B827-CBB425159F91}">
      <dgm:prSet custT="1"/>
      <dgm:spPr/>
      <dgm:t>
        <a:bodyPr/>
        <a:lstStyle/>
        <a:p>
          <a:endParaRPr lang="en-US" sz="500" b="0">
            <a:latin typeface="Calibri" panose="020F0502020204030204" pitchFamily="34" charset="0"/>
          </a:endParaRPr>
        </a:p>
      </dgm:t>
    </dgm:pt>
    <dgm:pt modelId="{1E253EF2-8C9C-4A85-8151-FBA65C185D0E}" type="sibTrans" cxnId="{AAB66EA0-D7E8-4455-B827-CBB425159F91}">
      <dgm:prSet/>
      <dgm:spPr/>
      <dgm:t>
        <a:bodyPr/>
        <a:lstStyle/>
        <a:p>
          <a:endParaRPr lang="en-US"/>
        </a:p>
      </dgm:t>
    </dgm:pt>
    <dgm:pt modelId="{A79ED1DB-D626-496E-AE3B-B427ED7E7F1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>
              <a:latin typeface="Calibri" panose="020F0502020204030204" pitchFamily="34" charset="0"/>
            </a:rPr>
            <a:t>Project</a:t>
          </a:r>
          <a:r>
            <a:rPr lang="en-US" sz="1400" b="1" dirty="0">
              <a:latin typeface="Calibri" panose="020F0502020204030204" pitchFamily="34" charset="0"/>
            </a:rPr>
            <a:t> Management</a:t>
          </a:r>
        </a:p>
      </dgm:t>
    </dgm:pt>
    <dgm:pt modelId="{1AD112A5-69B0-4084-A18C-014E1302C8D0}" type="parTrans" cxnId="{AE9BAFB6-5B93-4FD5-B5CC-ED670A4C3CD2}">
      <dgm:prSet custT="1"/>
      <dgm:spPr/>
      <dgm:t>
        <a:bodyPr/>
        <a:lstStyle/>
        <a:p>
          <a:endParaRPr lang="en-US" sz="500" b="0">
            <a:latin typeface="Calibri" panose="020F0502020204030204" pitchFamily="34" charset="0"/>
          </a:endParaRPr>
        </a:p>
      </dgm:t>
    </dgm:pt>
    <dgm:pt modelId="{27E729FB-B033-4507-A77D-E5C7292A38D6}" type="sibTrans" cxnId="{AE9BAFB6-5B93-4FD5-B5CC-ED670A4C3CD2}">
      <dgm:prSet/>
      <dgm:spPr/>
      <dgm:t>
        <a:bodyPr/>
        <a:lstStyle/>
        <a:p>
          <a:endParaRPr lang="en-US"/>
        </a:p>
      </dgm:t>
    </dgm:pt>
    <dgm:pt modelId="{C42607C7-37DE-4C9F-9B46-3121C50F0875}" type="pres">
      <dgm:prSet presAssocID="{B3A9CE70-C770-478F-8049-2389E21E198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B6E96E-CE85-4EC7-8960-1A5AA252FBCC}" type="pres">
      <dgm:prSet presAssocID="{2255DBBB-9B01-4029-86AB-331DBAB88F45}" presName="centerShape" presStyleLbl="node0" presStyleIdx="0" presStyleCnt="1" custScaleX="110901"/>
      <dgm:spPr/>
    </dgm:pt>
    <dgm:pt modelId="{358109AE-B43C-4888-BFDF-3A9FB998A56D}" type="pres">
      <dgm:prSet presAssocID="{51178B71-B600-4D28-B918-2F40817B9A9C}" presName="Name9" presStyleLbl="parChTrans1D2" presStyleIdx="0" presStyleCnt="8"/>
      <dgm:spPr/>
    </dgm:pt>
    <dgm:pt modelId="{1082B00B-EAE1-4C5A-A710-C28CFC07BF4F}" type="pres">
      <dgm:prSet presAssocID="{51178B71-B600-4D28-B918-2F40817B9A9C}" presName="connTx" presStyleLbl="parChTrans1D2" presStyleIdx="0" presStyleCnt="8"/>
      <dgm:spPr/>
    </dgm:pt>
    <dgm:pt modelId="{F395BF23-6BAB-4ABB-A8EB-185BF3E5C2D4}" type="pres">
      <dgm:prSet presAssocID="{E97915C4-592C-479E-8EF6-D0F3813FFF40}" presName="node" presStyleLbl="node1" presStyleIdx="0" presStyleCnt="8" custScaleX="125632">
        <dgm:presLayoutVars>
          <dgm:bulletEnabled val="1"/>
        </dgm:presLayoutVars>
      </dgm:prSet>
      <dgm:spPr/>
    </dgm:pt>
    <dgm:pt modelId="{0870A94D-DC6C-434F-8EF2-66A38C73C121}" type="pres">
      <dgm:prSet presAssocID="{72592E12-CBAC-4A80-A6A8-9001E9DE5435}" presName="Name9" presStyleLbl="parChTrans1D2" presStyleIdx="1" presStyleCnt="8"/>
      <dgm:spPr/>
    </dgm:pt>
    <dgm:pt modelId="{26029319-CBDD-4A70-BA1D-692642273A18}" type="pres">
      <dgm:prSet presAssocID="{72592E12-CBAC-4A80-A6A8-9001E9DE5435}" presName="connTx" presStyleLbl="parChTrans1D2" presStyleIdx="1" presStyleCnt="8"/>
      <dgm:spPr/>
    </dgm:pt>
    <dgm:pt modelId="{158D1058-5EB5-44FF-99C7-0DCEDBE2737D}" type="pres">
      <dgm:prSet presAssocID="{807203EA-8509-484E-81B8-CC0F850B85A3}" presName="node" presStyleLbl="node1" presStyleIdx="1" presStyleCnt="8" custScaleX="135393">
        <dgm:presLayoutVars>
          <dgm:bulletEnabled val="1"/>
        </dgm:presLayoutVars>
      </dgm:prSet>
      <dgm:spPr/>
    </dgm:pt>
    <dgm:pt modelId="{153930E9-D5C5-473E-B660-0D0AB9024EDD}" type="pres">
      <dgm:prSet presAssocID="{E56CEBD5-295F-48D9-AFF6-37ECDC6D2E74}" presName="Name9" presStyleLbl="parChTrans1D2" presStyleIdx="2" presStyleCnt="8"/>
      <dgm:spPr/>
    </dgm:pt>
    <dgm:pt modelId="{754BF071-65FA-41F2-A3DF-ABBF4FD19338}" type="pres">
      <dgm:prSet presAssocID="{E56CEBD5-295F-48D9-AFF6-37ECDC6D2E74}" presName="connTx" presStyleLbl="parChTrans1D2" presStyleIdx="2" presStyleCnt="8"/>
      <dgm:spPr/>
    </dgm:pt>
    <dgm:pt modelId="{12C113D7-D35A-4A4D-880A-CACDFABC8205}" type="pres">
      <dgm:prSet presAssocID="{E7558B1A-174A-4DD6-BE2B-7411DA9034F8}" presName="node" presStyleLbl="node1" presStyleIdx="2" presStyleCnt="8" custScaleX="128600">
        <dgm:presLayoutVars>
          <dgm:bulletEnabled val="1"/>
        </dgm:presLayoutVars>
      </dgm:prSet>
      <dgm:spPr/>
    </dgm:pt>
    <dgm:pt modelId="{FE5ED4D0-B6AD-4B6E-A3B8-0B2B27EEFEDC}" type="pres">
      <dgm:prSet presAssocID="{849403E3-4958-488F-9158-6C7F1AB11254}" presName="Name9" presStyleLbl="parChTrans1D2" presStyleIdx="3" presStyleCnt="8"/>
      <dgm:spPr/>
    </dgm:pt>
    <dgm:pt modelId="{BA3CD729-110F-44F8-8109-1FEAA57260EE}" type="pres">
      <dgm:prSet presAssocID="{849403E3-4958-488F-9158-6C7F1AB11254}" presName="connTx" presStyleLbl="parChTrans1D2" presStyleIdx="3" presStyleCnt="8"/>
      <dgm:spPr/>
    </dgm:pt>
    <dgm:pt modelId="{98BA258C-7F91-485E-8E55-F181B120FE45}" type="pres">
      <dgm:prSet presAssocID="{0FE9C036-B026-4A7C-8FCC-D3B3ED6784B4}" presName="node" presStyleLbl="node1" presStyleIdx="3" presStyleCnt="8" custScaleX="138667">
        <dgm:presLayoutVars>
          <dgm:bulletEnabled val="1"/>
        </dgm:presLayoutVars>
      </dgm:prSet>
      <dgm:spPr/>
    </dgm:pt>
    <dgm:pt modelId="{3243F8A1-320D-47CA-A6DC-602986E75D23}" type="pres">
      <dgm:prSet presAssocID="{3934AEF6-2F37-429E-AC83-D28F18DC8DED}" presName="Name9" presStyleLbl="parChTrans1D2" presStyleIdx="4" presStyleCnt="8"/>
      <dgm:spPr/>
    </dgm:pt>
    <dgm:pt modelId="{528012EE-157B-4073-82BB-DB84969B6846}" type="pres">
      <dgm:prSet presAssocID="{3934AEF6-2F37-429E-AC83-D28F18DC8DED}" presName="connTx" presStyleLbl="parChTrans1D2" presStyleIdx="4" presStyleCnt="8"/>
      <dgm:spPr/>
    </dgm:pt>
    <dgm:pt modelId="{3F58E4A3-A273-48F8-B557-C3AAEBE1EA11}" type="pres">
      <dgm:prSet presAssocID="{89395AED-B824-40A4-B83A-2A8352878171}" presName="node" presStyleLbl="node1" presStyleIdx="4" presStyleCnt="8" custScaleX="133816">
        <dgm:presLayoutVars>
          <dgm:bulletEnabled val="1"/>
        </dgm:presLayoutVars>
      </dgm:prSet>
      <dgm:spPr/>
    </dgm:pt>
    <dgm:pt modelId="{CA3EAD2B-B19C-4FBB-9F2D-FB77C4679E50}" type="pres">
      <dgm:prSet presAssocID="{1AD112A5-69B0-4084-A18C-014E1302C8D0}" presName="Name9" presStyleLbl="parChTrans1D2" presStyleIdx="5" presStyleCnt="8"/>
      <dgm:spPr/>
    </dgm:pt>
    <dgm:pt modelId="{0D190C88-8796-4A2A-A60C-A1D509585C23}" type="pres">
      <dgm:prSet presAssocID="{1AD112A5-69B0-4084-A18C-014E1302C8D0}" presName="connTx" presStyleLbl="parChTrans1D2" presStyleIdx="5" presStyleCnt="8"/>
      <dgm:spPr/>
    </dgm:pt>
    <dgm:pt modelId="{589730A0-91E3-42F5-AD6F-AC925BDA0BF5}" type="pres">
      <dgm:prSet presAssocID="{A79ED1DB-D626-496E-AE3B-B427ED7E7F12}" presName="node" presStyleLbl="node1" presStyleIdx="5" presStyleCnt="8" custScaleX="129217">
        <dgm:presLayoutVars>
          <dgm:bulletEnabled val="1"/>
        </dgm:presLayoutVars>
      </dgm:prSet>
      <dgm:spPr/>
    </dgm:pt>
    <dgm:pt modelId="{E2DA0D76-75E5-405B-B3E2-57AC2279AB99}" type="pres">
      <dgm:prSet presAssocID="{81A36D9F-3C76-4358-B7BD-303F86B4C51C}" presName="Name9" presStyleLbl="parChTrans1D2" presStyleIdx="6" presStyleCnt="8"/>
      <dgm:spPr/>
    </dgm:pt>
    <dgm:pt modelId="{4DFDCF78-F521-4E00-94CC-27340F178004}" type="pres">
      <dgm:prSet presAssocID="{81A36D9F-3C76-4358-B7BD-303F86B4C51C}" presName="connTx" presStyleLbl="parChTrans1D2" presStyleIdx="6" presStyleCnt="8"/>
      <dgm:spPr/>
    </dgm:pt>
    <dgm:pt modelId="{67574DCA-B2AE-451D-8929-9533C588AB29}" type="pres">
      <dgm:prSet presAssocID="{70DB5C0F-42EF-4431-BC01-A60DDC607EF2}" presName="node" presStyleLbl="node1" presStyleIdx="6" presStyleCnt="8" custScaleX="133077">
        <dgm:presLayoutVars>
          <dgm:bulletEnabled val="1"/>
        </dgm:presLayoutVars>
      </dgm:prSet>
      <dgm:spPr/>
    </dgm:pt>
    <dgm:pt modelId="{0687FEFA-A404-43B4-B200-A2E227AE6215}" type="pres">
      <dgm:prSet presAssocID="{0E9BAB9A-EF8C-478B-9AF3-273886890689}" presName="Name9" presStyleLbl="parChTrans1D2" presStyleIdx="7" presStyleCnt="8"/>
      <dgm:spPr/>
    </dgm:pt>
    <dgm:pt modelId="{22F504D3-1202-4271-AD45-3713CA7E2D70}" type="pres">
      <dgm:prSet presAssocID="{0E9BAB9A-EF8C-478B-9AF3-273886890689}" presName="connTx" presStyleLbl="parChTrans1D2" presStyleIdx="7" presStyleCnt="8"/>
      <dgm:spPr/>
    </dgm:pt>
    <dgm:pt modelId="{EE3B75DA-7B76-43F7-A7CA-EF7F9C14D076}" type="pres">
      <dgm:prSet presAssocID="{9CBE9DC4-60C0-47B9-A21B-51038E6C8D4C}" presName="node" presStyleLbl="node1" presStyleIdx="7" presStyleCnt="8" custScaleX="125973">
        <dgm:presLayoutVars>
          <dgm:bulletEnabled val="1"/>
        </dgm:presLayoutVars>
      </dgm:prSet>
      <dgm:spPr/>
    </dgm:pt>
  </dgm:ptLst>
  <dgm:cxnLst>
    <dgm:cxn modelId="{E5212900-82A5-4107-B0E4-23E440E2F993}" type="presOf" srcId="{2255DBBB-9B01-4029-86AB-331DBAB88F45}" destId="{01B6E96E-CE85-4EC7-8960-1A5AA252FBCC}" srcOrd="0" destOrd="0" presId="urn:microsoft.com/office/officeart/2005/8/layout/radial1"/>
    <dgm:cxn modelId="{D2B42308-B226-4758-86D7-35122E7483C7}" type="presOf" srcId="{849403E3-4958-488F-9158-6C7F1AB11254}" destId="{FE5ED4D0-B6AD-4B6E-A3B8-0B2B27EEFEDC}" srcOrd="0" destOrd="0" presId="urn:microsoft.com/office/officeart/2005/8/layout/radial1"/>
    <dgm:cxn modelId="{F825690A-E57A-45CF-99EE-3D155D4398CC}" srcId="{2255DBBB-9B01-4029-86AB-331DBAB88F45}" destId="{0FE9C036-B026-4A7C-8FCC-D3B3ED6784B4}" srcOrd="3" destOrd="0" parTransId="{849403E3-4958-488F-9158-6C7F1AB11254}" sibTransId="{9E19BEA8-68F4-4BC0-86AE-25F841C98C8C}"/>
    <dgm:cxn modelId="{6CA6090F-CE33-4205-93D1-FCE978AC77B3}" type="presOf" srcId="{51178B71-B600-4D28-B918-2F40817B9A9C}" destId="{1082B00B-EAE1-4C5A-A710-C28CFC07BF4F}" srcOrd="1" destOrd="0" presId="urn:microsoft.com/office/officeart/2005/8/layout/radial1"/>
    <dgm:cxn modelId="{A6B40D12-D2DB-4E4A-A057-21C09C620C37}" type="presOf" srcId="{81A36D9F-3C76-4358-B7BD-303F86B4C51C}" destId="{E2DA0D76-75E5-405B-B3E2-57AC2279AB99}" srcOrd="0" destOrd="0" presId="urn:microsoft.com/office/officeart/2005/8/layout/radial1"/>
    <dgm:cxn modelId="{6474FB12-AE52-4466-95EB-4600A3566ABE}" type="presOf" srcId="{89395AED-B824-40A4-B83A-2A8352878171}" destId="{3F58E4A3-A273-48F8-B557-C3AAEBE1EA11}" srcOrd="0" destOrd="0" presId="urn:microsoft.com/office/officeart/2005/8/layout/radial1"/>
    <dgm:cxn modelId="{256F2F21-2738-4DE1-8948-F32C918C0FC1}" type="presOf" srcId="{70DB5C0F-42EF-4431-BC01-A60DDC607EF2}" destId="{67574DCA-B2AE-451D-8929-9533C588AB29}" srcOrd="0" destOrd="0" presId="urn:microsoft.com/office/officeart/2005/8/layout/radial1"/>
    <dgm:cxn modelId="{DBBDF863-2F68-4310-AB4F-678701C26561}" srcId="{2255DBBB-9B01-4029-86AB-331DBAB88F45}" destId="{E97915C4-592C-479E-8EF6-D0F3813FFF40}" srcOrd="0" destOrd="0" parTransId="{51178B71-B600-4D28-B918-2F40817B9A9C}" sibTransId="{F644B0DD-786A-4BBD-94D8-3121DFC9763E}"/>
    <dgm:cxn modelId="{6ED6FA65-04FB-48C7-842D-E6632DEAB5B3}" srcId="{2255DBBB-9B01-4029-86AB-331DBAB88F45}" destId="{70DB5C0F-42EF-4431-BC01-A60DDC607EF2}" srcOrd="6" destOrd="0" parTransId="{81A36D9F-3C76-4358-B7BD-303F86B4C51C}" sibTransId="{7885C72E-598E-43F1-8F4F-9249ED3F6EC6}"/>
    <dgm:cxn modelId="{065E0446-7084-48CA-8B73-FC8FEB1AE25E}" type="presOf" srcId="{849403E3-4958-488F-9158-6C7F1AB11254}" destId="{BA3CD729-110F-44F8-8109-1FEAA57260EE}" srcOrd="1" destOrd="0" presId="urn:microsoft.com/office/officeart/2005/8/layout/radial1"/>
    <dgm:cxn modelId="{7BAA4E4A-ADD6-48A0-A50B-BF55188CB7CF}" type="presOf" srcId="{51178B71-B600-4D28-B918-2F40817B9A9C}" destId="{358109AE-B43C-4888-BFDF-3A9FB998A56D}" srcOrd="0" destOrd="0" presId="urn:microsoft.com/office/officeart/2005/8/layout/radial1"/>
    <dgm:cxn modelId="{74B6236D-262F-45D7-9DDA-FCEF878CE66A}" type="presOf" srcId="{E56CEBD5-295F-48D9-AFF6-37ECDC6D2E74}" destId="{754BF071-65FA-41F2-A3DF-ABBF4FD19338}" srcOrd="1" destOrd="0" presId="urn:microsoft.com/office/officeart/2005/8/layout/radial1"/>
    <dgm:cxn modelId="{36A7B84E-55FC-4DBE-B68F-C6E2BDED41E0}" srcId="{2255DBBB-9B01-4029-86AB-331DBAB88F45}" destId="{807203EA-8509-484E-81B8-CC0F850B85A3}" srcOrd="1" destOrd="0" parTransId="{72592E12-CBAC-4A80-A6A8-9001E9DE5435}" sibTransId="{CA6FE861-B9B3-430D-9FC7-265CCCFB679B}"/>
    <dgm:cxn modelId="{272E5B76-3301-427D-AC61-D6A71DC5DE0D}" type="presOf" srcId="{81A36D9F-3C76-4358-B7BD-303F86B4C51C}" destId="{4DFDCF78-F521-4E00-94CC-27340F178004}" srcOrd="1" destOrd="0" presId="urn:microsoft.com/office/officeart/2005/8/layout/radial1"/>
    <dgm:cxn modelId="{CC3B827B-1CFE-4141-B021-4BC9CD3193EA}" type="presOf" srcId="{E56CEBD5-295F-48D9-AFF6-37ECDC6D2E74}" destId="{153930E9-D5C5-473E-B660-0D0AB9024EDD}" srcOrd="0" destOrd="0" presId="urn:microsoft.com/office/officeart/2005/8/layout/radial1"/>
    <dgm:cxn modelId="{D5E9927D-8F23-4923-B958-AD1D8C78C603}" type="presOf" srcId="{807203EA-8509-484E-81B8-CC0F850B85A3}" destId="{158D1058-5EB5-44FF-99C7-0DCEDBE2737D}" srcOrd="0" destOrd="0" presId="urn:microsoft.com/office/officeart/2005/8/layout/radial1"/>
    <dgm:cxn modelId="{1DEBA17F-76F7-4D00-BF03-B95CCAEC1746}" type="presOf" srcId="{0E9BAB9A-EF8C-478B-9AF3-273886890689}" destId="{22F504D3-1202-4271-AD45-3713CA7E2D70}" srcOrd="1" destOrd="0" presId="urn:microsoft.com/office/officeart/2005/8/layout/radial1"/>
    <dgm:cxn modelId="{051D1981-6B2E-4469-A8E1-89843165D544}" type="presOf" srcId="{A79ED1DB-D626-496E-AE3B-B427ED7E7F12}" destId="{589730A0-91E3-42F5-AD6F-AC925BDA0BF5}" srcOrd="0" destOrd="0" presId="urn:microsoft.com/office/officeart/2005/8/layout/radial1"/>
    <dgm:cxn modelId="{B0C99C84-DEE4-4587-94A9-346F2C711DFA}" type="presOf" srcId="{9CBE9DC4-60C0-47B9-A21B-51038E6C8D4C}" destId="{EE3B75DA-7B76-43F7-A7CA-EF7F9C14D076}" srcOrd="0" destOrd="0" presId="urn:microsoft.com/office/officeart/2005/8/layout/radial1"/>
    <dgm:cxn modelId="{6FCD508D-47E3-4847-B038-A1E2523747BB}" type="presOf" srcId="{1AD112A5-69B0-4084-A18C-014E1302C8D0}" destId="{0D190C88-8796-4A2A-A60C-A1D509585C23}" srcOrd="1" destOrd="0" presId="urn:microsoft.com/office/officeart/2005/8/layout/radial1"/>
    <dgm:cxn modelId="{3534BB8E-46FB-4DE7-AAF5-74D35EC13219}" type="presOf" srcId="{3934AEF6-2F37-429E-AC83-D28F18DC8DED}" destId="{528012EE-157B-4073-82BB-DB84969B6846}" srcOrd="1" destOrd="0" presId="urn:microsoft.com/office/officeart/2005/8/layout/radial1"/>
    <dgm:cxn modelId="{3D654199-2853-4311-92AE-7268CFF51C59}" type="presOf" srcId="{0FE9C036-B026-4A7C-8FCC-D3B3ED6784B4}" destId="{98BA258C-7F91-485E-8E55-F181B120FE45}" srcOrd="0" destOrd="0" presId="urn:microsoft.com/office/officeart/2005/8/layout/radial1"/>
    <dgm:cxn modelId="{AAB66EA0-D7E8-4455-B827-CBB425159F91}" srcId="{2255DBBB-9B01-4029-86AB-331DBAB88F45}" destId="{89395AED-B824-40A4-B83A-2A8352878171}" srcOrd="4" destOrd="0" parTransId="{3934AEF6-2F37-429E-AC83-D28F18DC8DED}" sibTransId="{1E253EF2-8C9C-4A85-8151-FBA65C185D0E}"/>
    <dgm:cxn modelId="{0AF7A9A5-FD92-48F5-8E25-DCEC03669430}" type="presOf" srcId="{B3A9CE70-C770-478F-8049-2389E21E1985}" destId="{C42607C7-37DE-4C9F-9B46-3121C50F0875}" srcOrd="0" destOrd="0" presId="urn:microsoft.com/office/officeart/2005/8/layout/radial1"/>
    <dgm:cxn modelId="{4BFF20B2-647B-44B7-975A-B90555593B7A}" type="presOf" srcId="{0E9BAB9A-EF8C-478B-9AF3-273886890689}" destId="{0687FEFA-A404-43B4-B200-A2E227AE6215}" srcOrd="0" destOrd="0" presId="urn:microsoft.com/office/officeart/2005/8/layout/radial1"/>
    <dgm:cxn modelId="{516EC1B2-DFF9-4B49-8555-F47C6EC6C13A}" type="presOf" srcId="{E97915C4-592C-479E-8EF6-D0F3813FFF40}" destId="{F395BF23-6BAB-4ABB-A8EB-185BF3E5C2D4}" srcOrd="0" destOrd="0" presId="urn:microsoft.com/office/officeart/2005/8/layout/radial1"/>
    <dgm:cxn modelId="{AE9BAFB6-5B93-4FD5-B5CC-ED670A4C3CD2}" srcId="{2255DBBB-9B01-4029-86AB-331DBAB88F45}" destId="{A79ED1DB-D626-496E-AE3B-B427ED7E7F12}" srcOrd="5" destOrd="0" parTransId="{1AD112A5-69B0-4084-A18C-014E1302C8D0}" sibTransId="{27E729FB-B033-4507-A77D-E5C7292A38D6}"/>
    <dgm:cxn modelId="{937E64BF-A165-4EAB-AA1C-2F909A9560BC}" srcId="{B3A9CE70-C770-478F-8049-2389E21E1985}" destId="{2255DBBB-9B01-4029-86AB-331DBAB88F45}" srcOrd="0" destOrd="0" parTransId="{E9F21BF2-0623-4E69-BF68-31F8F097BD2D}" sibTransId="{F536E602-CC17-4DE3-96AF-54206AC6CC0F}"/>
    <dgm:cxn modelId="{7668C0E9-DE71-48B2-932D-2236D56711A9}" type="presOf" srcId="{3934AEF6-2F37-429E-AC83-D28F18DC8DED}" destId="{3243F8A1-320D-47CA-A6DC-602986E75D23}" srcOrd="0" destOrd="0" presId="urn:microsoft.com/office/officeart/2005/8/layout/radial1"/>
    <dgm:cxn modelId="{6BA74BEC-7A52-4573-8D67-7C024FFF58DD}" srcId="{2255DBBB-9B01-4029-86AB-331DBAB88F45}" destId="{E7558B1A-174A-4DD6-BE2B-7411DA9034F8}" srcOrd="2" destOrd="0" parTransId="{E56CEBD5-295F-48D9-AFF6-37ECDC6D2E74}" sibTransId="{94FD4B33-C17F-4937-8E46-10904C11CF91}"/>
    <dgm:cxn modelId="{72EDB0EE-03B4-4379-BD82-E29929F1A4F1}" type="presOf" srcId="{72592E12-CBAC-4A80-A6A8-9001E9DE5435}" destId="{0870A94D-DC6C-434F-8EF2-66A38C73C121}" srcOrd="0" destOrd="0" presId="urn:microsoft.com/office/officeart/2005/8/layout/radial1"/>
    <dgm:cxn modelId="{93BFDCF2-A1C6-4310-A6C0-4B6A05E82C85}" type="presOf" srcId="{E7558B1A-174A-4DD6-BE2B-7411DA9034F8}" destId="{12C113D7-D35A-4A4D-880A-CACDFABC8205}" srcOrd="0" destOrd="0" presId="urn:microsoft.com/office/officeart/2005/8/layout/radial1"/>
    <dgm:cxn modelId="{98ECD1F6-2F39-4BCE-9C4B-7DDE132C1C1A}" srcId="{2255DBBB-9B01-4029-86AB-331DBAB88F45}" destId="{9CBE9DC4-60C0-47B9-A21B-51038E6C8D4C}" srcOrd="7" destOrd="0" parTransId="{0E9BAB9A-EF8C-478B-9AF3-273886890689}" sibTransId="{51DCE37A-F7A9-45E6-8590-63C2F98882D5}"/>
    <dgm:cxn modelId="{BA1F23F9-1CF4-4E8A-881F-739989FA0B31}" type="presOf" srcId="{1AD112A5-69B0-4084-A18C-014E1302C8D0}" destId="{CA3EAD2B-B19C-4FBB-9F2D-FB77C4679E50}" srcOrd="0" destOrd="0" presId="urn:microsoft.com/office/officeart/2005/8/layout/radial1"/>
    <dgm:cxn modelId="{28979AFA-1B7D-43DF-9A28-9F84FAC91566}" type="presOf" srcId="{72592E12-CBAC-4A80-A6A8-9001E9DE5435}" destId="{26029319-CBDD-4A70-BA1D-692642273A18}" srcOrd="1" destOrd="0" presId="urn:microsoft.com/office/officeart/2005/8/layout/radial1"/>
    <dgm:cxn modelId="{2C29D7C5-5833-4182-BBCA-75E34C4ACCD9}" type="presParOf" srcId="{C42607C7-37DE-4C9F-9B46-3121C50F0875}" destId="{01B6E96E-CE85-4EC7-8960-1A5AA252FBCC}" srcOrd="0" destOrd="0" presId="urn:microsoft.com/office/officeart/2005/8/layout/radial1"/>
    <dgm:cxn modelId="{747A5B04-3599-48A2-90E3-72881CC2A94E}" type="presParOf" srcId="{C42607C7-37DE-4C9F-9B46-3121C50F0875}" destId="{358109AE-B43C-4888-BFDF-3A9FB998A56D}" srcOrd="1" destOrd="0" presId="urn:microsoft.com/office/officeart/2005/8/layout/radial1"/>
    <dgm:cxn modelId="{70AC24FF-A86D-471B-81AD-63EF49B429FE}" type="presParOf" srcId="{358109AE-B43C-4888-BFDF-3A9FB998A56D}" destId="{1082B00B-EAE1-4C5A-A710-C28CFC07BF4F}" srcOrd="0" destOrd="0" presId="urn:microsoft.com/office/officeart/2005/8/layout/radial1"/>
    <dgm:cxn modelId="{25DE52B7-9D46-4996-967E-07153B9EB6BD}" type="presParOf" srcId="{C42607C7-37DE-4C9F-9B46-3121C50F0875}" destId="{F395BF23-6BAB-4ABB-A8EB-185BF3E5C2D4}" srcOrd="2" destOrd="0" presId="urn:microsoft.com/office/officeart/2005/8/layout/radial1"/>
    <dgm:cxn modelId="{9A8D755E-590A-471F-85C8-FA9F59164C72}" type="presParOf" srcId="{C42607C7-37DE-4C9F-9B46-3121C50F0875}" destId="{0870A94D-DC6C-434F-8EF2-66A38C73C121}" srcOrd="3" destOrd="0" presId="urn:microsoft.com/office/officeart/2005/8/layout/radial1"/>
    <dgm:cxn modelId="{95047E59-6ACE-4A30-9623-0DC5C51608F7}" type="presParOf" srcId="{0870A94D-DC6C-434F-8EF2-66A38C73C121}" destId="{26029319-CBDD-4A70-BA1D-692642273A18}" srcOrd="0" destOrd="0" presId="urn:microsoft.com/office/officeart/2005/8/layout/radial1"/>
    <dgm:cxn modelId="{0AF5ACBF-FB06-4CA8-960B-0AA686A2E1AC}" type="presParOf" srcId="{C42607C7-37DE-4C9F-9B46-3121C50F0875}" destId="{158D1058-5EB5-44FF-99C7-0DCEDBE2737D}" srcOrd="4" destOrd="0" presId="urn:microsoft.com/office/officeart/2005/8/layout/radial1"/>
    <dgm:cxn modelId="{606436AC-250E-46E8-B581-CFBF0B33C1F5}" type="presParOf" srcId="{C42607C7-37DE-4C9F-9B46-3121C50F0875}" destId="{153930E9-D5C5-473E-B660-0D0AB9024EDD}" srcOrd="5" destOrd="0" presId="urn:microsoft.com/office/officeart/2005/8/layout/radial1"/>
    <dgm:cxn modelId="{E7C904DC-2819-4E43-84F6-BAC5CCBB775D}" type="presParOf" srcId="{153930E9-D5C5-473E-B660-0D0AB9024EDD}" destId="{754BF071-65FA-41F2-A3DF-ABBF4FD19338}" srcOrd="0" destOrd="0" presId="urn:microsoft.com/office/officeart/2005/8/layout/radial1"/>
    <dgm:cxn modelId="{E2279643-1EBC-400E-B4DF-DCF53341182E}" type="presParOf" srcId="{C42607C7-37DE-4C9F-9B46-3121C50F0875}" destId="{12C113D7-D35A-4A4D-880A-CACDFABC8205}" srcOrd="6" destOrd="0" presId="urn:microsoft.com/office/officeart/2005/8/layout/radial1"/>
    <dgm:cxn modelId="{8CC7BB25-C51E-4EED-841C-2527E35CDB31}" type="presParOf" srcId="{C42607C7-37DE-4C9F-9B46-3121C50F0875}" destId="{FE5ED4D0-B6AD-4B6E-A3B8-0B2B27EEFEDC}" srcOrd="7" destOrd="0" presId="urn:microsoft.com/office/officeart/2005/8/layout/radial1"/>
    <dgm:cxn modelId="{AA690323-B5EA-462B-919E-8B3F0708B1F1}" type="presParOf" srcId="{FE5ED4D0-B6AD-4B6E-A3B8-0B2B27EEFEDC}" destId="{BA3CD729-110F-44F8-8109-1FEAA57260EE}" srcOrd="0" destOrd="0" presId="urn:microsoft.com/office/officeart/2005/8/layout/radial1"/>
    <dgm:cxn modelId="{2832E4D0-3590-4CA3-8034-2E463DAED7FE}" type="presParOf" srcId="{C42607C7-37DE-4C9F-9B46-3121C50F0875}" destId="{98BA258C-7F91-485E-8E55-F181B120FE45}" srcOrd="8" destOrd="0" presId="urn:microsoft.com/office/officeart/2005/8/layout/radial1"/>
    <dgm:cxn modelId="{AA3C25B5-B602-48A7-B984-C1598DA9F433}" type="presParOf" srcId="{C42607C7-37DE-4C9F-9B46-3121C50F0875}" destId="{3243F8A1-320D-47CA-A6DC-602986E75D23}" srcOrd="9" destOrd="0" presId="urn:microsoft.com/office/officeart/2005/8/layout/radial1"/>
    <dgm:cxn modelId="{CACB2609-1FB5-426A-B209-97520C029CBB}" type="presParOf" srcId="{3243F8A1-320D-47CA-A6DC-602986E75D23}" destId="{528012EE-157B-4073-82BB-DB84969B6846}" srcOrd="0" destOrd="0" presId="urn:microsoft.com/office/officeart/2005/8/layout/radial1"/>
    <dgm:cxn modelId="{18F59267-F310-49E8-BADC-DA6EA5514A17}" type="presParOf" srcId="{C42607C7-37DE-4C9F-9B46-3121C50F0875}" destId="{3F58E4A3-A273-48F8-B557-C3AAEBE1EA11}" srcOrd="10" destOrd="0" presId="urn:microsoft.com/office/officeart/2005/8/layout/radial1"/>
    <dgm:cxn modelId="{C4C925D3-A8ED-4EF9-B953-D41AA4938E16}" type="presParOf" srcId="{C42607C7-37DE-4C9F-9B46-3121C50F0875}" destId="{CA3EAD2B-B19C-4FBB-9F2D-FB77C4679E50}" srcOrd="11" destOrd="0" presId="urn:microsoft.com/office/officeart/2005/8/layout/radial1"/>
    <dgm:cxn modelId="{18FAE1B2-A966-4BC3-BC31-A7D23DB34D43}" type="presParOf" srcId="{CA3EAD2B-B19C-4FBB-9F2D-FB77C4679E50}" destId="{0D190C88-8796-4A2A-A60C-A1D509585C23}" srcOrd="0" destOrd="0" presId="urn:microsoft.com/office/officeart/2005/8/layout/radial1"/>
    <dgm:cxn modelId="{ED018E88-572F-47D3-947C-FA4FBB4C9BAC}" type="presParOf" srcId="{C42607C7-37DE-4C9F-9B46-3121C50F0875}" destId="{589730A0-91E3-42F5-AD6F-AC925BDA0BF5}" srcOrd="12" destOrd="0" presId="urn:microsoft.com/office/officeart/2005/8/layout/radial1"/>
    <dgm:cxn modelId="{9216DEC3-37FC-48AC-B827-D79B7AE851E7}" type="presParOf" srcId="{C42607C7-37DE-4C9F-9B46-3121C50F0875}" destId="{E2DA0D76-75E5-405B-B3E2-57AC2279AB99}" srcOrd="13" destOrd="0" presId="urn:microsoft.com/office/officeart/2005/8/layout/radial1"/>
    <dgm:cxn modelId="{4E65BCB7-723B-46FC-9993-8DF28267C03D}" type="presParOf" srcId="{E2DA0D76-75E5-405B-B3E2-57AC2279AB99}" destId="{4DFDCF78-F521-4E00-94CC-27340F178004}" srcOrd="0" destOrd="0" presId="urn:microsoft.com/office/officeart/2005/8/layout/radial1"/>
    <dgm:cxn modelId="{0D0EBFD9-892A-4D98-8810-FCE8AA5B0FB6}" type="presParOf" srcId="{C42607C7-37DE-4C9F-9B46-3121C50F0875}" destId="{67574DCA-B2AE-451D-8929-9533C588AB29}" srcOrd="14" destOrd="0" presId="urn:microsoft.com/office/officeart/2005/8/layout/radial1"/>
    <dgm:cxn modelId="{FBC15E7D-4EB1-4840-A87D-F6A44304977B}" type="presParOf" srcId="{C42607C7-37DE-4C9F-9B46-3121C50F0875}" destId="{0687FEFA-A404-43B4-B200-A2E227AE6215}" srcOrd="15" destOrd="0" presId="urn:microsoft.com/office/officeart/2005/8/layout/radial1"/>
    <dgm:cxn modelId="{126E4A85-B791-498F-88ED-E20A1A7C1F35}" type="presParOf" srcId="{0687FEFA-A404-43B4-B200-A2E227AE6215}" destId="{22F504D3-1202-4271-AD45-3713CA7E2D70}" srcOrd="0" destOrd="0" presId="urn:microsoft.com/office/officeart/2005/8/layout/radial1"/>
    <dgm:cxn modelId="{551F2F9C-DB9F-41A5-AF44-3A3A7DAC4FBC}" type="presParOf" srcId="{C42607C7-37DE-4C9F-9B46-3121C50F0875}" destId="{EE3B75DA-7B76-43F7-A7CA-EF7F9C14D076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87ADB-ADE8-426F-B304-554B602D57A4}" type="doc">
      <dgm:prSet loTypeId="urn:microsoft.com/office/officeart/2005/8/layout/chevron1" loCatId="process" qsTypeId="urn:microsoft.com/office/officeart/2005/8/quickstyle/simple5" qsCatId="simple" csTypeId="urn:microsoft.com/office/officeart/2005/8/colors/colorful5" csCatId="colorful" phldr="1"/>
      <dgm:spPr/>
    </dgm:pt>
    <dgm:pt modelId="{DC249B74-6169-4771-B155-5F0516EB7142}">
      <dgm:prSet phldrT="[Text]"/>
      <dgm:spPr/>
      <dgm:t>
        <a:bodyPr/>
        <a:lstStyle/>
        <a:p>
          <a:r>
            <a:rPr lang="en-US" dirty="0"/>
            <a:t>Request</a:t>
          </a:r>
        </a:p>
      </dgm:t>
    </dgm:pt>
    <dgm:pt modelId="{B0EEEF79-4108-4911-9339-181761459891}" type="parTrans" cxnId="{A5F517E7-D9BF-476D-B198-4D7ACCF57EDD}">
      <dgm:prSet/>
      <dgm:spPr/>
      <dgm:t>
        <a:bodyPr/>
        <a:lstStyle/>
        <a:p>
          <a:endParaRPr lang="en-US"/>
        </a:p>
      </dgm:t>
    </dgm:pt>
    <dgm:pt modelId="{991C36C6-E06A-471C-B3ED-2B3F6EB67E1A}" type="sibTrans" cxnId="{A5F517E7-D9BF-476D-B198-4D7ACCF57EDD}">
      <dgm:prSet/>
      <dgm:spPr/>
      <dgm:t>
        <a:bodyPr/>
        <a:lstStyle/>
        <a:p>
          <a:endParaRPr lang="en-US"/>
        </a:p>
      </dgm:t>
    </dgm:pt>
    <dgm:pt modelId="{39E637CD-9CA0-4DAA-AB15-62591700A457}">
      <dgm:prSet phldrT="[Text]"/>
      <dgm:spPr/>
      <dgm:t>
        <a:bodyPr/>
        <a:lstStyle/>
        <a:p>
          <a:r>
            <a:rPr lang="en-US" dirty="0"/>
            <a:t>Schedule</a:t>
          </a:r>
        </a:p>
      </dgm:t>
    </dgm:pt>
    <dgm:pt modelId="{A7AFDE35-40DD-409C-A74E-00D3D82DCF76}" type="parTrans" cxnId="{95879581-317F-42E1-8847-C3334EAD167E}">
      <dgm:prSet/>
      <dgm:spPr/>
      <dgm:t>
        <a:bodyPr/>
        <a:lstStyle/>
        <a:p>
          <a:endParaRPr lang="en-US"/>
        </a:p>
      </dgm:t>
    </dgm:pt>
    <dgm:pt modelId="{4BD6F5E6-2320-475D-ADD1-95A3649293B2}" type="sibTrans" cxnId="{95879581-317F-42E1-8847-C3334EAD167E}">
      <dgm:prSet/>
      <dgm:spPr/>
      <dgm:t>
        <a:bodyPr/>
        <a:lstStyle/>
        <a:p>
          <a:endParaRPr lang="en-US"/>
        </a:p>
      </dgm:t>
    </dgm:pt>
    <dgm:pt modelId="{73F0C6D8-EE17-437A-B22E-02282436B67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Perform</a:t>
          </a:r>
        </a:p>
      </dgm:t>
    </dgm:pt>
    <dgm:pt modelId="{A3D6C12A-3E26-4D7D-930F-001908E2B9A5}" type="parTrans" cxnId="{36DDEFF1-CB27-4273-9F34-982BB30181CA}">
      <dgm:prSet/>
      <dgm:spPr/>
      <dgm:t>
        <a:bodyPr/>
        <a:lstStyle/>
        <a:p>
          <a:endParaRPr lang="en-US"/>
        </a:p>
      </dgm:t>
    </dgm:pt>
    <dgm:pt modelId="{41531515-E34A-4049-AE5B-011D4FC3B1F9}" type="sibTrans" cxnId="{36DDEFF1-CB27-4273-9F34-982BB30181CA}">
      <dgm:prSet/>
      <dgm:spPr/>
      <dgm:t>
        <a:bodyPr/>
        <a:lstStyle/>
        <a:p>
          <a:endParaRPr lang="en-US"/>
        </a:p>
      </dgm:t>
    </dgm:pt>
    <dgm:pt modelId="{7D747132-CC62-4CF2-ADCA-C5E3B2D20379}">
      <dgm:prSet phldrT="[Text]"/>
      <dgm:spPr/>
      <dgm:t>
        <a:bodyPr/>
        <a:lstStyle/>
        <a:p>
          <a:r>
            <a:rPr lang="en-US" dirty="0"/>
            <a:t>Record Results</a:t>
          </a:r>
        </a:p>
      </dgm:t>
    </dgm:pt>
    <dgm:pt modelId="{6250796C-EEE1-4DAE-9922-79478BFE3CFD}" type="parTrans" cxnId="{37B507B3-D664-49B0-AE1C-E2876740EB68}">
      <dgm:prSet/>
      <dgm:spPr/>
      <dgm:t>
        <a:bodyPr/>
        <a:lstStyle/>
        <a:p>
          <a:endParaRPr lang="en-US"/>
        </a:p>
      </dgm:t>
    </dgm:pt>
    <dgm:pt modelId="{5D9FBA66-9239-444F-8C2B-6F5C9EBA345E}" type="sibTrans" cxnId="{37B507B3-D664-49B0-AE1C-E2876740EB68}">
      <dgm:prSet/>
      <dgm:spPr/>
      <dgm:t>
        <a:bodyPr/>
        <a:lstStyle/>
        <a:p>
          <a:endParaRPr lang="en-US"/>
        </a:p>
      </dgm:t>
    </dgm:pt>
    <dgm:pt modelId="{5667205F-0FCB-429B-A8F5-1E8DFDB3DD31}">
      <dgm:prSet phldrT="[Text]"/>
      <dgm:spPr/>
      <dgm:t>
        <a:bodyPr/>
        <a:lstStyle/>
        <a:p>
          <a:r>
            <a:rPr lang="en-US" dirty="0"/>
            <a:t>Display SPC Charts</a:t>
          </a:r>
        </a:p>
      </dgm:t>
    </dgm:pt>
    <dgm:pt modelId="{DB47D85D-3EA7-412F-ABBD-445A430D4CC2}" type="parTrans" cxnId="{EE31A95F-9818-4908-8142-4802C744461F}">
      <dgm:prSet/>
      <dgm:spPr/>
      <dgm:t>
        <a:bodyPr/>
        <a:lstStyle/>
        <a:p>
          <a:endParaRPr lang="en-US"/>
        </a:p>
      </dgm:t>
    </dgm:pt>
    <dgm:pt modelId="{B319E069-9D85-4AA7-A6B2-A72F6B462133}" type="sibTrans" cxnId="{EE31A95F-9818-4908-8142-4802C744461F}">
      <dgm:prSet/>
      <dgm:spPr/>
      <dgm:t>
        <a:bodyPr/>
        <a:lstStyle/>
        <a:p>
          <a:endParaRPr lang="en-US"/>
        </a:p>
      </dgm:t>
    </dgm:pt>
    <dgm:pt modelId="{401BFEA7-74DE-4145-A639-680CA1CCBE7D}" type="pres">
      <dgm:prSet presAssocID="{D4787ADB-ADE8-426F-B304-554B602D57A4}" presName="Name0" presStyleCnt="0">
        <dgm:presLayoutVars>
          <dgm:dir/>
          <dgm:animLvl val="lvl"/>
          <dgm:resizeHandles val="exact"/>
        </dgm:presLayoutVars>
      </dgm:prSet>
      <dgm:spPr/>
    </dgm:pt>
    <dgm:pt modelId="{CF558D12-6ACA-454D-904A-601CA28521C1}" type="pres">
      <dgm:prSet presAssocID="{DC249B74-6169-4771-B155-5F0516EB714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AA3C3F6-EEFA-4C56-9857-BA8FDC7426A6}" type="pres">
      <dgm:prSet presAssocID="{991C36C6-E06A-471C-B3ED-2B3F6EB67E1A}" presName="parTxOnlySpace" presStyleCnt="0"/>
      <dgm:spPr/>
    </dgm:pt>
    <dgm:pt modelId="{DF6C59D1-9831-454D-A198-A8204AD2F130}" type="pres">
      <dgm:prSet presAssocID="{39E637CD-9CA0-4DAA-AB15-62591700A45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D7697F5-8DD9-4878-94E7-1BED2E5250A5}" type="pres">
      <dgm:prSet presAssocID="{4BD6F5E6-2320-475D-ADD1-95A3649293B2}" presName="parTxOnlySpace" presStyleCnt="0"/>
      <dgm:spPr/>
    </dgm:pt>
    <dgm:pt modelId="{46BB6607-8788-4EB2-8240-365AAB8D95AC}" type="pres">
      <dgm:prSet presAssocID="{73F0C6D8-EE17-437A-B22E-02282436B67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1F52488-B9D9-4034-9B49-D4BCE6F63603}" type="pres">
      <dgm:prSet presAssocID="{41531515-E34A-4049-AE5B-011D4FC3B1F9}" presName="parTxOnlySpace" presStyleCnt="0"/>
      <dgm:spPr/>
    </dgm:pt>
    <dgm:pt modelId="{ADCA3659-2BB4-4F3B-A7FD-88F134730D0F}" type="pres">
      <dgm:prSet presAssocID="{7D747132-CC62-4CF2-ADCA-C5E3B2D2037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EA82205-67B8-491E-85A6-51F6F062B1F2}" type="pres">
      <dgm:prSet presAssocID="{5D9FBA66-9239-444F-8C2B-6F5C9EBA345E}" presName="parTxOnlySpace" presStyleCnt="0"/>
      <dgm:spPr/>
    </dgm:pt>
    <dgm:pt modelId="{5E1CEEB5-A0C3-4CD1-849E-0B453C68B668}" type="pres">
      <dgm:prSet presAssocID="{5667205F-0FCB-429B-A8F5-1E8DFDB3DD3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C2DC00E-A2D7-44D0-81A0-BFC96B64B57C}" type="presOf" srcId="{7D747132-CC62-4CF2-ADCA-C5E3B2D20379}" destId="{ADCA3659-2BB4-4F3B-A7FD-88F134730D0F}" srcOrd="0" destOrd="0" presId="urn:microsoft.com/office/officeart/2005/8/layout/chevron1"/>
    <dgm:cxn modelId="{113ECE2F-8746-48CF-9781-FB0697040514}" type="presOf" srcId="{D4787ADB-ADE8-426F-B304-554B602D57A4}" destId="{401BFEA7-74DE-4145-A639-680CA1CCBE7D}" srcOrd="0" destOrd="0" presId="urn:microsoft.com/office/officeart/2005/8/layout/chevron1"/>
    <dgm:cxn modelId="{39FEC430-A4B0-46D8-8D66-5E6C40A3D617}" type="presOf" srcId="{39E637CD-9CA0-4DAA-AB15-62591700A457}" destId="{DF6C59D1-9831-454D-A198-A8204AD2F130}" srcOrd="0" destOrd="0" presId="urn:microsoft.com/office/officeart/2005/8/layout/chevron1"/>
    <dgm:cxn modelId="{EE31A95F-9818-4908-8142-4802C744461F}" srcId="{D4787ADB-ADE8-426F-B304-554B602D57A4}" destId="{5667205F-0FCB-429B-A8F5-1E8DFDB3DD31}" srcOrd="4" destOrd="0" parTransId="{DB47D85D-3EA7-412F-ABBD-445A430D4CC2}" sibTransId="{B319E069-9D85-4AA7-A6B2-A72F6B462133}"/>
    <dgm:cxn modelId="{7A6DFB59-C5E6-4537-B859-EF72D03ADAA5}" type="presOf" srcId="{73F0C6D8-EE17-437A-B22E-02282436B674}" destId="{46BB6607-8788-4EB2-8240-365AAB8D95AC}" srcOrd="0" destOrd="0" presId="urn:microsoft.com/office/officeart/2005/8/layout/chevron1"/>
    <dgm:cxn modelId="{95879581-317F-42E1-8847-C3334EAD167E}" srcId="{D4787ADB-ADE8-426F-B304-554B602D57A4}" destId="{39E637CD-9CA0-4DAA-AB15-62591700A457}" srcOrd="1" destOrd="0" parTransId="{A7AFDE35-40DD-409C-A74E-00D3D82DCF76}" sibTransId="{4BD6F5E6-2320-475D-ADD1-95A3649293B2}"/>
    <dgm:cxn modelId="{37B507B3-D664-49B0-AE1C-E2876740EB68}" srcId="{D4787ADB-ADE8-426F-B304-554B602D57A4}" destId="{7D747132-CC62-4CF2-ADCA-C5E3B2D20379}" srcOrd="3" destOrd="0" parTransId="{6250796C-EEE1-4DAE-9922-79478BFE3CFD}" sibTransId="{5D9FBA66-9239-444F-8C2B-6F5C9EBA345E}"/>
    <dgm:cxn modelId="{E9A66AE1-D637-43D8-A1B3-9976525C80D9}" type="presOf" srcId="{5667205F-0FCB-429B-A8F5-1E8DFDB3DD31}" destId="{5E1CEEB5-A0C3-4CD1-849E-0B453C68B668}" srcOrd="0" destOrd="0" presId="urn:microsoft.com/office/officeart/2005/8/layout/chevron1"/>
    <dgm:cxn modelId="{A5F517E7-D9BF-476D-B198-4D7ACCF57EDD}" srcId="{D4787ADB-ADE8-426F-B304-554B602D57A4}" destId="{DC249B74-6169-4771-B155-5F0516EB7142}" srcOrd="0" destOrd="0" parTransId="{B0EEEF79-4108-4911-9339-181761459891}" sibTransId="{991C36C6-E06A-471C-B3ED-2B3F6EB67E1A}"/>
    <dgm:cxn modelId="{71ACE4EA-A0C6-49C1-85F6-35E3230B7A8E}" type="presOf" srcId="{DC249B74-6169-4771-B155-5F0516EB7142}" destId="{CF558D12-6ACA-454D-904A-601CA28521C1}" srcOrd="0" destOrd="0" presId="urn:microsoft.com/office/officeart/2005/8/layout/chevron1"/>
    <dgm:cxn modelId="{36DDEFF1-CB27-4273-9F34-982BB30181CA}" srcId="{D4787ADB-ADE8-426F-B304-554B602D57A4}" destId="{73F0C6D8-EE17-437A-B22E-02282436B674}" srcOrd="2" destOrd="0" parTransId="{A3D6C12A-3E26-4D7D-930F-001908E2B9A5}" sibTransId="{41531515-E34A-4049-AE5B-011D4FC3B1F9}"/>
    <dgm:cxn modelId="{5825EE75-41E4-4F30-9185-01F9E3A1C1CF}" type="presParOf" srcId="{401BFEA7-74DE-4145-A639-680CA1CCBE7D}" destId="{CF558D12-6ACA-454D-904A-601CA28521C1}" srcOrd="0" destOrd="0" presId="urn:microsoft.com/office/officeart/2005/8/layout/chevron1"/>
    <dgm:cxn modelId="{F832BF70-2683-4540-A210-5AFBE9618718}" type="presParOf" srcId="{401BFEA7-74DE-4145-A639-680CA1CCBE7D}" destId="{CAA3C3F6-EEFA-4C56-9857-BA8FDC7426A6}" srcOrd="1" destOrd="0" presId="urn:microsoft.com/office/officeart/2005/8/layout/chevron1"/>
    <dgm:cxn modelId="{4996C09F-5968-47D9-A1CD-EEB3EA5CE97F}" type="presParOf" srcId="{401BFEA7-74DE-4145-A639-680CA1CCBE7D}" destId="{DF6C59D1-9831-454D-A198-A8204AD2F130}" srcOrd="2" destOrd="0" presId="urn:microsoft.com/office/officeart/2005/8/layout/chevron1"/>
    <dgm:cxn modelId="{C777993C-BB95-44FA-A253-B9AD67525E9E}" type="presParOf" srcId="{401BFEA7-74DE-4145-A639-680CA1CCBE7D}" destId="{1D7697F5-8DD9-4878-94E7-1BED2E5250A5}" srcOrd="3" destOrd="0" presId="urn:microsoft.com/office/officeart/2005/8/layout/chevron1"/>
    <dgm:cxn modelId="{482981BD-AEE1-43B3-9FD5-5359E2E1D141}" type="presParOf" srcId="{401BFEA7-74DE-4145-A639-680CA1CCBE7D}" destId="{46BB6607-8788-4EB2-8240-365AAB8D95AC}" srcOrd="4" destOrd="0" presId="urn:microsoft.com/office/officeart/2005/8/layout/chevron1"/>
    <dgm:cxn modelId="{57426690-BA25-4F56-A5B9-0D85FA3722C7}" type="presParOf" srcId="{401BFEA7-74DE-4145-A639-680CA1CCBE7D}" destId="{81F52488-B9D9-4034-9B49-D4BCE6F63603}" srcOrd="5" destOrd="0" presId="urn:microsoft.com/office/officeart/2005/8/layout/chevron1"/>
    <dgm:cxn modelId="{B406C104-1B1D-4D9D-B965-EE8E903678BD}" type="presParOf" srcId="{401BFEA7-74DE-4145-A639-680CA1CCBE7D}" destId="{ADCA3659-2BB4-4F3B-A7FD-88F134730D0F}" srcOrd="6" destOrd="0" presId="urn:microsoft.com/office/officeart/2005/8/layout/chevron1"/>
    <dgm:cxn modelId="{87BF31C1-DEC8-4594-9618-689C68F8D5BD}" type="presParOf" srcId="{401BFEA7-74DE-4145-A639-680CA1CCBE7D}" destId="{8EA82205-67B8-491E-85A6-51F6F062B1F2}" srcOrd="7" destOrd="0" presId="urn:microsoft.com/office/officeart/2005/8/layout/chevron1"/>
    <dgm:cxn modelId="{E75DC168-E237-4079-AF0F-9A1300C2C031}" type="presParOf" srcId="{401BFEA7-74DE-4145-A639-680CA1CCBE7D}" destId="{5E1CEEB5-A0C3-4CD1-849E-0B453C68B66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6E96E-CE85-4EC7-8960-1A5AA252FBCC}">
      <dsp:nvSpPr>
        <dsp:cNvPr id="0" name=""/>
        <dsp:cNvSpPr/>
      </dsp:nvSpPr>
      <dsp:spPr>
        <a:xfrm>
          <a:off x="3672959" y="1999344"/>
          <a:ext cx="1290734" cy="1163861"/>
        </a:xfrm>
        <a:prstGeom prst="ellipse">
          <a:avLst/>
        </a:prstGeom>
        <a:solidFill>
          <a:srgbClr val="FFCC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tx1"/>
              </a:solidFill>
              <a:latin typeface="Calibri" panose="020F0502020204030204" pitchFamily="34" charset="0"/>
            </a:rPr>
            <a:t>SBS Quality Database</a:t>
          </a:r>
        </a:p>
      </dsp:txBody>
      <dsp:txXfrm>
        <a:off x="3861983" y="2169787"/>
        <a:ext cx="912686" cy="822975"/>
      </dsp:txXfrm>
    </dsp:sp>
    <dsp:sp modelId="{358109AE-B43C-4888-BFDF-3A9FB998A56D}">
      <dsp:nvSpPr>
        <dsp:cNvPr id="0" name=""/>
        <dsp:cNvSpPr/>
      </dsp:nvSpPr>
      <dsp:spPr>
        <a:xfrm rot="16200000">
          <a:off x="3909937" y="1578790"/>
          <a:ext cx="816777" cy="24329"/>
        </a:xfrm>
        <a:custGeom>
          <a:avLst/>
          <a:gdLst/>
          <a:ahLst/>
          <a:cxnLst/>
          <a:rect l="0" t="0" r="0" b="0"/>
          <a:pathLst>
            <a:path>
              <a:moveTo>
                <a:pt x="0" y="12164"/>
              </a:moveTo>
              <a:lnTo>
                <a:pt x="816777" y="121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latin typeface="Calibri" panose="020F0502020204030204" pitchFamily="34" charset="0"/>
          </a:endParaRPr>
        </a:p>
      </dsp:txBody>
      <dsp:txXfrm>
        <a:off x="4297907" y="1570535"/>
        <a:ext cx="40838" cy="40838"/>
      </dsp:txXfrm>
    </dsp:sp>
    <dsp:sp modelId="{F395BF23-6BAB-4ABB-A8EB-185BF3E5C2D4}">
      <dsp:nvSpPr>
        <dsp:cNvPr id="0" name=""/>
        <dsp:cNvSpPr/>
      </dsp:nvSpPr>
      <dsp:spPr>
        <a:xfrm>
          <a:off x="3587235" y="18704"/>
          <a:ext cx="1462182" cy="1163861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</a:rPr>
            <a:t>Corrective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</a:rPr>
            <a:t>Actions</a:t>
          </a:r>
        </a:p>
      </dsp:txBody>
      <dsp:txXfrm>
        <a:off x="3801367" y="189147"/>
        <a:ext cx="1033918" cy="822975"/>
      </dsp:txXfrm>
    </dsp:sp>
    <dsp:sp modelId="{0870A94D-DC6C-434F-8EF2-66A38C73C121}">
      <dsp:nvSpPr>
        <dsp:cNvPr id="0" name=""/>
        <dsp:cNvSpPr/>
      </dsp:nvSpPr>
      <dsp:spPr>
        <a:xfrm rot="18900000">
          <a:off x="4646900" y="1886806"/>
          <a:ext cx="707458" cy="24329"/>
        </a:xfrm>
        <a:custGeom>
          <a:avLst/>
          <a:gdLst/>
          <a:ahLst/>
          <a:cxnLst/>
          <a:rect l="0" t="0" r="0" b="0"/>
          <a:pathLst>
            <a:path>
              <a:moveTo>
                <a:pt x="0" y="12164"/>
              </a:moveTo>
              <a:lnTo>
                <a:pt x="707458" y="121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latin typeface="Calibri" panose="020F0502020204030204" pitchFamily="34" charset="0"/>
          </a:endParaRPr>
        </a:p>
      </dsp:txBody>
      <dsp:txXfrm>
        <a:off x="4982943" y="1881284"/>
        <a:ext cx="35372" cy="35372"/>
      </dsp:txXfrm>
    </dsp:sp>
    <dsp:sp modelId="{158D1058-5EB5-44FF-99C7-0DCEDBE2737D}">
      <dsp:nvSpPr>
        <dsp:cNvPr id="0" name=""/>
        <dsp:cNvSpPr/>
      </dsp:nvSpPr>
      <dsp:spPr>
        <a:xfrm>
          <a:off x="4930956" y="598820"/>
          <a:ext cx="1575787" cy="1163861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Non-Conformances</a:t>
          </a:r>
        </a:p>
      </dsp:txBody>
      <dsp:txXfrm>
        <a:off x="5161725" y="769263"/>
        <a:ext cx="1114249" cy="822975"/>
      </dsp:txXfrm>
    </dsp:sp>
    <dsp:sp modelId="{153930E9-D5C5-473E-B660-0D0AB9024EDD}">
      <dsp:nvSpPr>
        <dsp:cNvPr id="0" name=""/>
        <dsp:cNvSpPr/>
      </dsp:nvSpPr>
      <dsp:spPr>
        <a:xfrm>
          <a:off x="4963693" y="2569110"/>
          <a:ext cx="586909" cy="24329"/>
        </a:xfrm>
        <a:custGeom>
          <a:avLst/>
          <a:gdLst/>
          <a:ahLst/>
          <a:cxnLst/>
          <a:rect l="0" t="0" r="0" b="0"/>
          <a:pathLst>
            <a:path>
              <a:moveTo>
                <a:pt x="0" y="12164"/>
              </a:moveTo>
              <a:lnTo>
                <a:pt x="586909" y="121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latin typeface="Calibri" panose="020F0502020204030204" pitchFamily="34" charset="0"/>
          </a:endParaRPr>
        </a:p>
      </dsp:txBody>
      <dsp:txXfrm>
        <a:off x="5242475" y="2566602"/>
        <a:ext cx="29345" cy="29345"/>
      </dsp:txXfrm>
    </dsp:sp>
    <dsp:sp modelId="{12C113D7-D35A-4A4D-880A-CACDFABC8205}">
      <dsp:nvSpPr>
        <dsp:cNvPr id="0" name=""/>
        <dsp:cNvSpPr/>
      </dsp:nvSpPr>
      <dsp:spPr>
        <a:xfrm>
          <a:off x="5550602" y="1999344"/>
          <a:ext cx="1496726" cy="1163861"/>
        </a:xfrm>
        <a:prstGeom prst="ellipse">
          <a:avLst/>
        </a:prstGeom>
        <a:solidFill>
          <a:schemeClr val="accent5">
            <a:hueOff val="-1839839"/>
            <a:satOff val="783"/>
            <a:lumOff val="-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</a:rPr>
            <a:t>Surveys</a:t>
          </a:r>
          <a:endParaRPr lang="en-US" sz="1400" b="1" kern="1200" dirty="0">
            <a:latin typeface="Calibri" panose="020F0502020204030204" pitchFamily="34" charset="0"/>
          </a:endParaRPr>
        </a:p>
      </dsp:txBody>
      <dsp:txXfrm>
        <a:off x="5769792" y="2169787"/>
        <a:ext cx="1058346" cy="822975"/>
      </dsp:txXfrm>
    </dsp:sp>
    <dsp:sp modelId="{FE5ED4D0-B6AD-4B6E-A3B8-0B2B27EEFEDC}">
      <dsp:nvSpPr>
        <dsp:cNvPr id="0" name=""/>
        <dsp:cNvSpPr/>
      </dsp:nvSpPr>
      <dsp:spPr>
        <a:xfrm rot="2700000">
          <a:off x="4647709" y="3249461"/>
          <a:ext cx="701938" cy="24329"/>
        </a:xfrm>
        <a:custGeom>
          <a:avLst/>
          <a:gdLst/>
          <a:ahLst/>
          <a:cxnLst/>
          <a:rect l="0" t="0" r="0" b="0"/>
          <a:pathLst>
            <a:path>
              <a:moveTo>
                <a:pt x="0" y="12164"/>
              </a:moveTo>
              <a:lnTo>
                <a:pt x="701938" y="121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latin typeface="Calibri" panose="020F0502020204030204" pitchFamily="34" charset="0"/>
          </a:endParaRPr>
        </a:p>
      </dsp:txBody>
      <dsp:txXfrm>
        <a:off x="4981130" y="3244078"/>
        <a:ext cx="35096" cy="35096"/>
      </dsp:txXfrm>
    </dsp:sp>
    <dsp:sp modelId="{98BA258C-7F91-485E-8E55-F181B120FE45}">
      <dsp:nvSpPr>
        <dsp:cNvPr id="0" name=""/>
        <dsp:cNvSpPr/>
      </dsp:nvSpPr>
      <dsp:spPr>
        <a:xfrm>
          <a:off x="4911903" y="3399867"/>
          <a:ext cx="1613892" cy="116386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</a:rPr>
            <a:t>Meeting</a:t>
          </a:r>
          <a:r>
            <a:rPr lang="en-US" sz="1400" b="1" kern="1200" dirty="0">
              <a:latin typeface="Calibri" panose="020F050202020403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Manager</a:t>
          </a:r>
        </a:p>
      </dsp:txBody>
      <dsp:txXfrm>
        <a:off x="5148252" y="3570310"/>
        <a:ext cx="1141194" cy="822975"/>
      </dsp:txXfrm>
    </dsp:sp>
    <dsp:sp modelId="{3243F8A1-320D-47CA-A6DC-602986E75D23}">
      <dsp:nvSpPr>
        <dsp:cNvPr id="0" name=""/>
        <dsp:cNvSpPr/>
      </dsp:nvSpPr>
      <dsp:spPr>
        <a:xfrm rot="5400000">
          <a:off x="3909937" y="3559429"/>
          <a:ext cx="816777" cy="24329"/>
        </a:xfrm>
        <a:custGeom>
          <a:avLst/>
          <a:gdLst/>
          <a:ahLst/>
          <a:cxnLst/>
          <a:rect l="0" t="0" r="0" b="0"/>
          <a:pathLst>
            <a:path>
              <a:moveTo>
                <a:pt x="0" y="12164"/>
              </a:moveTo>
              <a:lnTo>
                <a:pt x="816777" y="121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latin typeface="Calibri" panose="020F0502020204030204" pitchFamily="34" charset="0"/>
          </a:endParaRPr>
        </a:p>
      </dsp:txBody>
      <dsp:txXfrm>
        <a:off x="4297907" y="3551175"/>
        <a:ext cx="40838" cy="40838"/>
      </dsp:txXfrm>
    </dsp:sp>
    <dsp:sp modelId="{3F58E4A3-A273-48F8-B557-C3AAEBE1EA11}">
      <dsp:nvSpPr>
        <dsp:cNvPr id="0" name=""/>
        <dsp:cNvSpPr/>
      </dsp:nvSpPr>
      <dsp:spPr>
        <a:xfrm>
          <a:off x="3539609" y="3979983"/>
          <a:ext cx="1557433" cy="1163861"/>
        </a:xfrm>
        <a:prstGeom prst="ellipse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</a:rPr>
            <a:t>Preventive Actions</a:t>
          </a:r>
        </a:p>
      </dsp:txBody>
      <dsp:txXfrm>
        <a:off x="3767690" y="4150426"/>
        <a:ext cx="1101271" cy="822975"/>
      </dsp:txXfrm>
    </dsp:sp>
    <dsp:sp modelId="{CA3EAD2B-B19C-4FBB-9F2D-FB77C4679E50}">
      <dsp:nvSpPr>
        <dsp:cNvPr id="0" name=""/>
        <dsp:cNvSpPr/>
      </dsp:nvSpPr>
      <dsp:spPr>
        <a:xfrm rot="8100000">
          <a:off x="3272779" y="3255354"/>
          <a:ext cx="718605" cy="24329"/>
        </a:xfrm>
        <a:custGeom>
          <a:avLst/>
          <a:gdLst/>
          <a:ahLst/>
          <a:cxnLst/>
          <a:rect l="0" t="0" r="0" b="0"/>
          <a:pathLst>
            <a:path>
              <a:moveTo>
                <a:pt x="0" y="12164"/>
              </a:moveTo>
              <a:lnTo>
                <a:pt x="718605" y="121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latin typeface="Calibri" panose="020F0502020204030204" pitchFamily="34" charset="0"/>
          </a:endParaRPr>
        </a:p>
      </dsp:txBody>
      <dsp:txXfrm rot="10800000">
        <a:off x="3614116" y="3249554"/>
        <a:ext cx="35930" cy="35930"/>
      </dsp:txXfrm>
    </dsp:sp>
    <dsp:sp modelId="{589730A0-91E3-42F5-AD6F-AC925BDA0BF5}">
      <dsp:nvSpPr>
        <dsp:cNvPr id="0" name=""/>
        <dsp:cNvSpPr/>
      </dsp:nvSpPr>
      <dsp:spPr>
        <a:xfrm>
          <a:off x="2165849" y="3399867"/>
          <a:ext cx="1503907" cy="116386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</a:rPr>
            <a:t>Project</a:t>
          </a:r>
          <a:r>
            <a:rPr lang="en-US" sz="1400" b="1" kern="1200" dirty="0">
              <a:latin typeface="Calibri" panose="020F0502020204030204" pitchFamily="34" charset="0"/>
            </a:rPr>
            <a:t> Management</a:t>
          </a:r>
        </a:p>
      </dsp:txBody>
      <dsp:txXfrm>
        <a:off x="2386091" y="3570310"/>
        <a:ext cx="1063423" cy="822975"/>
      </dsp:txXfrm>
    </dsp:sp>
    <dsp:sp modelId="{E2DA0D76-75E5-405B-B3E2-57AC2279AB99}">
      <dsp:nvSpPr>
        <dsp:cNvPr id="0" name=""/>
        <dsp:cNvSpPr/>
      </dsp:nvSpPr>
      <dsp:spPr>
        <a:xfrm rot="10800000">
          <a:off x="3112103" y="2569110"/>
          <a:ext cx="560856" cy="24329"/>
        </a:xfrm>
        <a:custGeom>
          <a:avLst/>
          <a:gdLst/>
          <a:ahLst/>
          <a:cxnLst/>
          <a:rect l="0" t="0" r="0" b="0"/>
          <a:pathLst>
            <a:path>
              <a:moveTo>
                <a:pt x="0" y="12164"/>
              </a:moveTo>
              <a:lnTo>
                <a:pt x="560856" y="121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latin typeface="Calibri" panose="020F0502020204030204" pitchFamily="34" charset="0"/>
          </a:endParaRPr>
        </a:p>
      </dsp:txBody>
      <dsp:txXfrm rot="10800000">
        <a:off x="3378509" y="2567253"/>
        <a:ext cx="28042" cy="28042"/>
      </dsp:txXfrm>
    </dsp:sp>
    <dsp:sp modelId="{67574DCA-B2AE-451D-8929-9533C588AB29}">
      <dsp:nvSpPr>
        <dsp:cNvPr id="0" name=""/>
        <dsp:cNvSpPr/>
      </dsp:nvSpPr>
      <dsp:spPr>
        <a:xfrm>
          <a:off x="1563270" y="1999344"/>
          <a:ext cx="1548832" cy="1163861"/>
        </a:xfrm>
        <a:prstGeom prst="ellipse">
          <a:avLst/>
        </a:prstGeom>
        <a:solidFill>
          <a:schemeClr val="accent5">
            <a:hueOff val="-5519517"/>
            <a:satOff val="2349"/>
            <a:lumOff val="-4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</a:rPr>
            <a:t>Risk</a:t>
          </a:r>
          <a:r>
            <a:rPr lang="en-US" sz="1400" b="1" kern="1200" dirty="0">
              <a:latin typeface="Calibri" panose="020F0502020204030204" pitchFamily="34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Management</a:t>
          </a:r>
          <a:r>
            <a:rPr lang="en-US" sz="1400" b="0" kern="1200" dirty="0">
              <a:latin typeface="Calibri" panose="020F0502020204030204" pitchFamily="34" charset="0"/>
            </a:rPr>
            <a:t> </a:t>
          </a:r>
        </a:p>
      </dsp:txBody>
      <dsp:txXfrm>
        <a:off x="1790091" y="2169787"/>
        <a:ext cx="1095190" cy="822975"/>
      </dsp:txXfrm>
    </dsp:sp>
    <dsp:sp modelId="{0687FEFA-A404-43B4-B200-A2E227AE6215}">
      <dsp:nvSpPr>
        <dsp:cNvPr id="0" name=""/>
        <dsp:cNvSpPr/>
      </dsp:nvSpPr>
      <dsp:spPr>
        <a:xfrm rot="13500000">
          <a:off x="3267430" y="1880649"/>
          <a:ext cx="724872" cy="24329"/>
        </a:xfrm>
        <a:custGeom>
          <a:avLst/>
          <a:gdLst/>
          <a:ahLst/>
          <a:cxnLst/>
          <a:rect l="0" t="0" r="0" b="0"/>
          <a:pathLst>
            <a:path>
              <a:moveTo>
                <a:pt x="0" y="12164"/>
              </a:moveTo>
              <a:lnTo>
                <a:pt x="724872" y="121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latin typeface="Calibri" panose="020F0502020204030204" pitchFamily="34" charset="0"/>
          </a:endParaRPr>
        </a:p>
      </dsp:txBody>
      <dsp:txXfrm rot="10800000">
        <a:off x="3611744" y="1874692"/>
        <a:ext cx="36243" cy="36243"/>
      </dsp:txXfrm>
    </dsp:sp>
    <dsp:sp modelId="{EE3B75DA-7B76-43F7-A7CA-EF7F9C14D076}">
      <dsp:nvSpPr>
        <dsp:cNvPr id="0" name=""/>
        <dsp:cNvSpPr/>
      </dsp:nvSpPr>
      <dsp:spPr>
        <a:xfrm>
          <a:off x="2184727" y="598820"/>
          <a:ext cx="1466151" cy="1163861"/>
        </a:xfrm>
        <a:prstGeom prst="ellipse">
          <a:avLst/>
        </a:prstGeom>
        <a:solidFill>
          <a:schemeClr val="accent5">
            <a:hueOff val="-6439436"/>
            <a:satOff val="2740"/>
            <a:lumOff val="-5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</a:rPr>
            <a:t>Audit</a:t>
          </a:r>
          <a:r>
            <a:rPr lang="en-US" sz="1400" b="1" kern="1200" dirty="0">
              <a:latin typeface="Calibri" panose="020F0502020204030204" pitchFamily="34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Management</a:t>
          </a:r>
        </a:p>
      </dsp:txBody>
      <dsp:txXfrm>
        <a:off x="2399440" y="769263"/>
        <a:ext cx="1036725" cy="822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58D12-6ACA-454D-904A-601CA28521C1}">
      <dsp:nvSpPr>
        <dsp:cNvPr id="0" name=""/>
        <dsp:cNvSpPr/>
      </dsp:nvSpPr>
      <dsp:spPr>
        <a:xfrm>
          <a:off x="2102" y="2062621"/>
          <a:ext cx="1870955" cy="74838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Request</a:t>
          </a:r>
        </a:p>
      </dsp:txBody>
      <dsp:txXfrm>
        <a:off x="376293" y="2062621"/>
        <a:ext cx="1122573" cy="748382"/>
      </dsp:txXfrm>
    </dsp:sp>
    <dsp:sp modelId="{DF6C59D1-9831-454D-A198-A8204AD2F130}">
      <dsp:nvSpPr>
        <dsp:cNvPr id="0" name=""/>
        <dsp:cNvSpPr/>
      </dsp:nvSpPr>
      <dsp:spPr>
        <a:xfrm>
          <a:off x="1685962" y="2062621"/>
          <a:ext cx="1870955" cy="748382"/>
        </a:xfrm>
        <a:prstGeom prst="chevron">
          <a:avLst/>
        </a:prstGeom>
        <a:gradFill rotWithShape="0">
          <a:gsLst>
            <a:gs pos="0">
              <a:schemeClr val="accent5">
                <a:hueOff val="-1609859"/>
                <a:satOff val="685"/>
                <a:lumOff val="-13725"/>
                <a:alphaOff val="0"/>
                <a:shade val="51000"/>
                <a:satMod val="130000"/>
              </a:schemeClr>
            </a:gs>
            <a:gs pos="80000">
              <a:schemeClr val="accent5">
                <a:hueOff val="-1609859"/>
                <a:satOff val="685"/>
                <a:lumOff val="-13725"/>
                <a:alphaOff val="0"/>
                <a:shade val="93000"/>
                <a:satMod val="130000"/>
              </a:schemeClr>
            </a:gs>
            <a:gs pos="100000">
              <a:schemeClr val="accent5">
                <a:hueOff val="-1609859"/>
                <a:satOff val="685"/>
                <a:lumOff val="-1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Schedule</a:t>
          </a:r>
        </a:p>
      </dsp:txBody>
      <dsp:txXfrm>
        <a:off x="2060153" y="2062621"/>
        <a:ext cx="1122573" cy="748382"/>
      </dsp:txXfrm>
    </dsp:sp>
    <dsp:sp modelId="{46BB6607-8788-4EB2-8240-365AAB8D95AC}">
      <dsp:nvSpPr>
        <dsp:cNvPr id="0" name=""/>
        <dsp:cNvSpPr/>
      </dsp:nvSpPr>
      <dsp:spPr>
        <a:xfrm>
          <a:off x="3369822" y="2062621"/>
          <a:ext cx="1870955" cy="748382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Perform</a:t>
          </a:r>
        </a:p>
      </dsp:txBody>
      <dsp:txXfrm>
        <a:off x="3744013" y="2062621"/>
        <a:ext cx="1122573" cy="748382"/>
      </dsp:txXfrm>
    </dsp:sp>
    <dsp:sp modelId="{ADCA3659-2BB4-4F3B-A7FD-88F134730D0F}">
      <dsp:nvSpPr>
        <dsp:cNvPr id="0" name=""/>
        <dsp:cNvSpPr/>
      </dsp:nvSpPr>
      <dsp:spPr>
        <a:xfrm>
          <a:off x="5053682" y="2062621"/>
          <a:ext cx="1870955" cy="748382"/>
        </a:xfrm>
        <a:prstGeom prst="chevron">
          <a:avLst/>
        </a:prstGeom>
        <a:gradFill rotWithShape="0">
          <a:gsLst>
            <a:gs pos="0">
              <a:schemeClr val="accent5">
                <a:hueOff val="-4829577"/>
                <a:satOff val="2055"/>
                <a:lumOff val="-41176"/>
                <a:alphaOff val="0"/>
                <a:shade val="51000"/>
                <a:satMod val="130000"/>
              </a:schemeClr>
            </a:gs>
            <a:gs pos="80000">
              <a:schemeClr val="accent5">
                <a:hueOff val="-4829577"/>
                <a:satOff val="2055"/>
                <a:lumOff val="-4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-4829577"/>
                <a:satOff val="2055"/>
                <a:lumOff val="-4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Record Results</a:t>
          </a:r>
        </a:p>
      </dsp:txBody>
      <dsp:txXfrm>
        <a:off x="5427873" y="2062621"/>
        <a:ext cx="1122573" cy="748382"/>
      </dsp:txXfrm>
    </dsp:sp>
    <dsp:sp modelId="{5E1CEEB5-A0C3-4CD1-849E-0B453C68B668}">
      <dsp:nvSpPr>
        <dsp:cNvPr id="0" name=""/>
        <dsp:cNvSpPr/>
      </dsp:nvSpPr>
      <dsp:spPr>
        <a:xfrm>
          <a:off x="6737542" y="2062621"/>
          <a:ext cx="1870955" cy="748382"/>
        </a:xfrm>
        <a:prstGeom prst="chevron">
          <a:avLst/>
        </a:prstGeom>
        <a:gradFill rotWithShape="0">
          <a:gsLst>
            <a:gs pos="0">
              <a:schemeClr val="accent5">
                <a:hueOff val="-6439436"/>
                <a:satOff val="2740"/>
                <a:lumOff val="-54902"/>
                <a:alphaOff val="0"/>
                <a:shade val="51000"/>
                <a:satMod val="130000"/>
              </a:schemeClr>
            </a:gs>
            <a:gs pos="80000">
              <a:schemeClr val="accent5">
                <a:hueOff val="-6439436"/>
                <a:satOff val="2740"/>
                <a:lumOff val="-54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6439436"/>
                <a:satOff val="2740"/>
                <a:lumOff val="-5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Display SPC Charts</a:t>
          </a:r>
        </a:p>
      </dsp:txBody>
      <dsp:txXfrm>
        <a:off x="7111733" y="2062621"/>
        <a:ext cx="1122573" cy="748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8078689-62A5-4182-A041-3BE6C70647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4F0D529-7F34-4EB4-ABDE-4A4BE7252D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7896A2B-43CC-40AD-84B5-CF9ABF1167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3F51519E-FBF3-4719-8310-BF3E24B0920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41F610-0D01-4690-9BEB-73CFF0EA1A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4ED1D4-B550-437C-909F-AAE0971A9E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1CA93-4D02-4FF1-BABA-49A3682FF8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C76FA5-C4FD-490D-AF5C-BDBED2862F01}" type="datetimeFigureOut">
              <a:rPr lang="en-US"/>
              <a:pPr>
                <a:defRPr/>
              </a:pPr>
              <a:t>11/14/2025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72C075-872A-4CCF-AF7E-C88B7D2D01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8266E9-D4C3-4736-8655-973B9920A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9C823-9542-4B89-9639-1D8B24876B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30932-EB47-40AD-848A-FCD09927E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A425D4-A4F5-4083-B048-1504705736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Windows Small Business Server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E3430B6-E5C5-459B-9D83-8A91A314884A}" type="datetime8">
              <a:rPr lang="en-US" smtClean="0"/>
              <a:pPr/>
              <a:t>11/14/2025 11:34 PM</a:t>
            </a:fld>
            <a:endParaRPr lang="en-US" dirty="0"/>
          </a:p>
        </p:txBody>
      </p:sp>
      <p:sp>
        <p:nvSpPr>
          <p:cNvPr id="66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© 2006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6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16C99-BCCD-42B1-9899-FCA934E2A8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1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580A19F-89B3-4D41-986A-9197B726D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52F6478-2F91-4578-A569-F869B68A901C}" type="slidenum">
              <a:rPr lang="en-US" altLang="en-US" sz="1200" smtClean="0"/>
              <a:pPr/>
              <a:t>26</a:t>
            </a:fld>
            <a:endParaRPr lang="en-US" altLang="en-US" sz="1200" dirty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A2FCE07-2F14-40AE-A238-A0181096E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8F561ACF-B921-401A-A57A-826515AC3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869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4433D6D-C397-40B1-9792-C0B16CFAB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9"/>
          <a:stretch>
            <a:fillRect/>
          </a:stretch>
        </p:blipFill>
        <p:spPr bwMode="auto">
          <a:xfrm>
            <a:off x="-19050" y="209550"/>
            <a:ext cx="916305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D844ADBD-7751-4112-A546-E8897CF4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32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00">
                  <a:alpha val="7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113B18-E502-43DD-A37D-CC6C7BBA2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9000"/>
            <a:ext cx="9144000" cy="203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00">
                  <a:alpha val="7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E8EC0CE-990E-4DF0-9C62-A6F1596CF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FCC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921B54EB-2A0B-4CF3-BDCC-73DE151FC4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3863"/>
            <a:ext cx="28209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717675"/>
            <a:ext cx="7772400" cy="1470025"/>
          </a:xfrm>
        </p:spPr>
        <p:txBody>
          <a:bodyPr/>
          <a:lstStyle>
            <a:lvl1pPr>
              <a:lnSpc>
                <a:spcPct val="10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302000"/>
            <a:ext cx="6248400" cy="609600"/>
          </a:xfrm>
        </p:spPr>
        <p:txBody>
          <a:bodyPr anchor="ctr"/>
          <a:lstStyle>
            <a:lvl1pPr marL="0" indent="0">
              <a:buFont typeface="Webdings" pitchFamily="18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8985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24772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33363"/>
            <a:ext cx="2152650" cy="5557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33363"/>
            <a:ext cx="6305550" cy="5557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41967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1368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2564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7575"/>
            <a:ext cx="42291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7575"/>
            <a:ext cx="42291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31235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5606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6347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40809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029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7636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sundaybizsy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B1A907-A949-47F4-AF90-DDDC7C798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33363"/>
            <a:ext cx="86106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1" tIns="44443" rIns="90471" bIns="444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Line 3">
            <a:extLst>
              <a:ext uri="{FF2B5EF4-FFF2-40B4-BE49-F238E27FC236}">
                <a16:creationId xmlns:a16="http://schemas.microsoft.com/office/drawing/2014/main" id="{8D3455F0-13DA-4FEA-ACD6-7EF9381B9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38188"/>
            <a:ext cx="9118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21288A-6B4D-4023-9100-EA8124087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7575"/>
            <a:ext cx="8610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1" tIns="44443" rIns="90471" bIns="444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3"/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FA99CD-62F8-43F0-808C-A27D3416F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32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B808CF-A82D-49DD-9077-C6F6CA451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9000"/>
            <a:ext cx="9144000" cy="2032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ctr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C95837F9-E4A5-480F-9F02-52A24AA0A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marL="2286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>
              <a:defRPr/>
            </a:pPr>
            <a:r>
              <a:rPr lang="en-US" altLang="en-US" sz="2400" dirty="0">
                <a:solidFill>
                  <a:schemeClr val="bg1"/>
                </a:solidFill>
                <a:latin typeface="Verdana" panose="020B0604030504040204" pitchFamily="34" charset="0"/>
              </a:rPr>
              <a:t>Sunday Business Systems</a:t>
            </a:r>
          </a:p>
        </p:txBody>
      </p:sp>
      <p:sp>
        <p:nvSpPr>
          <p:cNvPr id="1032" name="Text Box 8">
            <a:hlinkClick r:id="rId13"/>
            <a:extLst>
              <a:ext uri="{FF2B5EF4-FFF2-40B4-BE49-F238E27FC236}">
                <a16:creationId xmlns:a16="http://schemas.microsoft.com/office/drawing/2014/main" id="{F02012CD-B29D-462A-B367-063601819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6367463"/>
            <a:ext cx="2982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2286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ctr" defTabSz="760413"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algn="ctr" defTabSz="76041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www.SundayBizSys.com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90D3A"/>
          </a:solidFill>
          <a:latin typeface="Tahoma" pitchFamily="34" charset="0"/>
        </a:defRPr>
      </a:lvl9pPr>
    </p:titleStyle>
    <p:bodyStyle>
      <a:lvl1pPr marL="228600" indent="-228600" algn="l" defTabSz="760413" rtl="0" eaLnBrk="1" fontAlgn="base" hangingPunct="1">
        <a:spcBef>
          <a:spcPct val="20000"/>
        </a:spcBef>
        <a:spcAft>
          <a:spcPct val="0"/>
        </a:spcAft>
        <a:buSzPct val="95000"/>
        <a:buFont typeface="Webdings" panose="05030102010509060703" pitchFamily="18" charset="2"/>
        <a:buChar char="4"/>
        <a:defRPr sz="1900">
          <a:solidFill>
            <a:srgbClr val="090D3A"/>
          </a:solidFill>
          <a:latin typeface="+mn-lt"/>
          <a:ea typeface="+mn-ea"/>
          <a:cs typeface="+mn-cs"/>
        </a:defRPr>
      </a:lvl1pPr>
      <a:lvl2pPr marL="687388" indent="-231775" algn="l" defTabSz="760413" rtl="0" eaLnBrk="1" fontAlgn="base" hangingPunct="1">
        <a:spcBef>
          <a:spcPct val="20000"/>
        </a:spcBef>
        <a:spcAft>
          <a:spcPct val="0"/>
        </a:spcAft>
        <a:buSzPct val="90000"/>
        <a:buFont typeface="Webdings" panose="05030102010509060703" pitchFamily="18" charset="2"/>
        <a:buChar char="8"/>
        <a:defRPr sz="1700">
          <a:solidFill>
            <a:srgbClr val="090D3A"/>
          </a:solidFill>
          <a:latin typeface="+mn-lt"/>
        </a:defRPr>
      </a:lvl2pPr>
      <a:lvl3pPr marL="1143000" indent="-228600" algn="l" defTabSz="760413" rtl="0" eaLnBrk="1" fontAlgn="base" hangingPunct="1">
        <a:spcBef>
          <a:spcPct val="20000"/>
        </a:spcBef>
        <a:spcAft>
          <a:spcPct val="0"/>
        </a:spcAft>
        <a:buSzPct val="55000"/>
        <a:buFont typeface="Webdings" panose="05030102010509060703" pitchFamily="18" charset="2"/>
        <a:buChar char="="/>
        <a:defRPr sz="1500">
          <a:solidFill>
            <a:srgbClr val="090D3A"/>
          </a:solidFill>
          <a:latin typeface="+mn-lt"/>
        </a:defRPr>
      </a:lvl3pPr>
      <a:lvl4pPr marL="1598613" indent="-228600" algn="l" defTabSz="760413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300">
          <a:solidFill>
            <a:srgbClr val="090D3A"/>
          </a:solidFill>
          <a:latin typeface="+mn-lt"/>
        </a:defRPr>
      </a:lvl4pPr>
      <a:lvl5pPr marL="2413000" indent="-228600" algn="l" defTabSz="760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500">
          <a:solidFill>
            <a:srgbClr val="090D3A"/>
          </a:solidFill>
          <a:latin typeface="Franklin Gothic Book" pitchFamily="34" charset="0"/>
        </a:defRPr>
      </a:lvl5pPr>
      <a:lvl6pPr marL="2870200" indent="-228600" algn="l" defTabSz="760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500">
          <a:solidFill>
            <a:srgbClr val="090D3A"/>
          </a:solidFill>
          <a:latin typeface="Franklin Gothic Book" pitchFamily="34" charset="0"/>
        </a:defRPr>
      </a:lvl6pPr>
      <a:lvl7pPr marL="3327400" indent="-228600" algn="l" defTabSz="760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500">
          <a:solidFill>
            <a:srgbClr val="090D3A"/>
          </a:solidFill>
          <a:latin typeface="Franklin Gothic Book" pitchFamily="34" charset="0"/>
        </a:defRPr>
      </a:lvl7pPr>
      <a:lvl8pPr marL="3784600" indent="-228600" algn="l" defTabSz="760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500">
          <a:solidFill>
            <a:srgbClr val="090D3A"/>
          </a:solidFill>
          <a:latin typeface="Franklin Gothic Book" pitchFamily="34" charset="0"/>
        </a:defRPr>
      </a:lvl8pPr>
      <a:lvl9pPr marL="4241800" indent="-228600" algn="l" defTabSz="760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500">
          <a:solidFill>
            <a:srgbClr val="090D3A"/>
          </a:solidFill>
          <a:latin typeface="Franklin Gothic Boo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undaybizsys.com/TDB_Intro.pp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daybizsy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671FD73-1A51-4CC7-84E6-47D0ACED12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SBS QMS Cloud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119A395F-CABE-414E-96FE-CEF7CF735E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302000"/>
            <a:ext cx="6248400" cy="11176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Cloud Based Software for an efficient Quality Management System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Features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976313"/>
            <a:ext cx="7313613" cy="4341812"/>
          </a:xfrm>
        </p:spPr>
        <p:txBody>
          <a:bodyPr/>
          <a:lstStyle/>
          <a:p>
            <a:pPr eaLnBrk="1" hangingPunct="1"/>
            <a:r>
              <a:rPr lang="en-US" dirty="0"/>
              <a:t>Nonconformance Tracking</a:t>
            </a:r>
          </a:p>
          <a:p>
            <a:pPr eaLnBrk="1" hangingPunct="1"/>
            <a:r>
              <a:rPr lang="en-US" dirty="0"/>
              <a:t>Corrective Actions (CA)</a:t>
            </a:r>
          </a:p>
          <a:p>
            <a:pPr lvl="1" eaLnBrk="1" hangingPunct="1"/>
            <a:r>
              <a:rPr lang="en-US" dirty="0"/>
              <a:t>Safety Corrective Actions</a:t>
            </a:r>
          </a:p>
          <a:p>
            <a:pPr lvl="1" eaLnBrk="1" hangingPunct="1"/>
            <a:r>
              <a:rPr lang="en-US" dirty="0"/>
              <a:t>Supplier Corrective Actions </a:t>
            </a:r>
          </a:p>
          <a:p>
            <a:pPr lvl="1" eaLnBrk="1" hangingPunct="1"/>
            <a:r>
              <a:rPr lang="en-US" dirty="0"/>
              <a:t>Internal Audit Corrective Actions </a:t>
            </a:r>
          </a:p>
          <a:p>
            <a:pPr eaLnBrk="1" hangingPunct="1"/>
            <a:r>
              <a:rPr lang="en-US" dirty="0"/>
              <a:t>Preventive Actions (PA)</a:t>
            </a:r>
          </a:p>
          <a:p>
            <a:pPr eaLnBrk="1" hangingPunct="1"/>
            <a:r>
              <a:rPr lang="en-US" dirty="0"/>
              <a:t>Risk Management (FMEA &amp; SWOT)</a:t>
            </a:r>
          </a:p>
          <a:p>
            <a:pPr eaLnBrk="1" hangingPunct="1"/>
            <a:r>
              <a:rPr lang="en-US" dirty="0"/>
              <a:t>Internal Audit Management</a:t>
            </a:r>
          </a:p>
          <a:p>
            <a:pPr lvl="1" eaLnBrk="1" hangingPunct="1"/>
            <a:r>
              <a:rPr lang="en-US" dirty="0"/>
              <a:t>Record and track audit findings</a:t>
            </a:r>
          </a:p>
          <a:p>
            <a:pPr lvl="1" eaLnBrk="1" hangingPunct="1"/>
            <a:r>
              <a:rPr lang="en-US" dirty="0"/>
              <a:t>Manage Audit Schedules</a:t>
            </a:r>
          </a:p>
          <a:p>
            <a:pPr eaLnBrk="1" hangingPunct="1"/>
            <a:r>
              <a:rPr lang="en-US" dirty="0"/>
              <a:t>Document management review meetings</a:t>
            </a:r>
          </a:p>
          <a:p>
            <a:pPr eaLnBrk="1" hangingPunct="1"/>
            <a:r>
              <a:rPr lang="en-US" dirty="0"/>
              <a:t>Manage continuous improvement projects</a:t>
            </a:r>
          </a:p>
          <a:p>
            <a:pPr eaLnBrk="1" hangingPunct="1"/>
            <a:r>
              <a:rPr lang="en-US" dirty="0"/>
              <a:t>Customer Satisfaction Surveys</a:t>
            </a:r>
          </a:p>
          <a:p>
            <a:pPr eaLnBrk="1" hangingPunct="1"/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77456" y="1692479"/>
            <a:ext cx="2632860" cy="1976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2436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EB80F2-8950-4330-8FD8-D83C65CC7F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Ground Control</a:t>
            </a:r>
            <a:r>
              <a:rPr lang="en-US" altLang="en-US" sz="3600" dirty="0">
                <a:cs typeface="Tahoma" panose="020B0604030504040204" pitchFamily="34" charset="0"/>
              </a:rPr>
              <a:t>™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3686B99-541A-4376-A3EA-150A0144EC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700" dirty="0"/>
              <a:t>Document Control and Training Manager</a:t>
            </a: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E933530E-F1AA-45F4-9B22-B4468D5B6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2120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6830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7A15D85-0ED2-453A-A9FE-EDF9B8D88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Document Control and Training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DD17CF3-01B3-4BAC-9127-CA8597F51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Documents and training are inter-related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Standard operating procedures provide the basis for training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New documents often require training in order to be effective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Very often, document changes require additional training for effected personnel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Documenting the training for regulatory compliance can be challenging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For this reason, SBS has bundled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Document Control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Employee Training management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Product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Easy to use, Menu driven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Intuitive Process flow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Requires very little training to begin using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Built using Microsoft Access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Runtime version of Access is included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No need to purchase Microsoft Access separately</a:t>
            </a: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26FDD94B-DF82-4788-BEF1-96A879A03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2511425" cy="2700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9023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5C22845-8C7E-48CA-88E8-0F2EF8FF7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Training Module - features and benefits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D037F01-57D3-41D5-8D94-E5E09D85D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Tracks training classes and class rosters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Defines employee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Prerequisites, Previous qualifications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Roles and Responsibilities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Required Training for the 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Tracks training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By department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By manager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By individual employee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Tracks re-certification requirements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Identifies delinquent training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Rich set of reports and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Measures the effectiveness of your training management system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full introductory presentation on the Training Module may be found from our website  </a:t>
            </a:r>
            <a:r>
              <a:rPr lang="en-US" altLang="en-US" dirty="0">
                <a:solidFill>
                  <a:srgbClr val="0000FF"/>
                </a:solidFill>
                <a:hlinkClick r:id="rId2"/>
              </a:rPr>
              <a:t>http://www.sundaybizsys.com/TDB_Intro.pps</a:t>
            </a:r>
            <a:endParaRPr lang="en-US" altLang="en-US" dirty="0">
              <a:solidFill>
                <a:srgbClr val="0000FF"/>
              </a:solidFill>
            </a:endParaRP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D7ABDA0F-4BB1-4AA4-B834-6DCDBCDD4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01634"/>
            <a:ext cx="3200400" cy="290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67167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1C35EA4-DD36-4D00-870F-56E1F801F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Document Control Module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37BC887-7DF3-4D9D-9711-6526188AF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Complete document lifecycle management </a:t>
            </a:r>
          </a:p>
          <a:p>
            <a:pPr lvl="1" eaLnBrk="1" hangingPunct="1"/>
            <a:r>
              <a:rPr lang="en-US" altLang="en-US" dirty="0"/>
              <a:t>Controls any electronic document including </a:t>
            </a:r>
          </a:p>
          <a:p>
            <a:pPr lvl="2" eaLnBrk="1" hangingPunct="1"/>
            <a:r>
              <a:rPr lang="en-US" altLang="en-US" dirty="0"/>
              <a:t>Microsoft office files: Word, Excel, PowerPoint </a:t>
            </a:r>
          </a:p>
          <a:p>
            <a:pPr lvl="2" eaLnBrk="1" hangingPunct="1"/>
            <a:r>
              <a:rPr lang="en-US" altLang="en-US" dirty="0"/>
              <a:t>PDF, AutoCAD, SolidWorks</a:t>
            </a:r>
          </a:p>
          <a:p>
            <a:pPr eaLnBrk="1" hangingPunct="1"/>
            <a:r>
              <a:rPr lang="en-US" altLang="en-US" dirty="0"/>
              <a:t>Control document releases</a:t>
            </a:r>
          </a:p>
          <a:p>
            <a:pPr lvl="1" eaLnBrk="1" hangingPunct="1"/>
            <a:r>
              <a:rPr lang="en-US" altLang="en-US" dirty="0"/>
              <a:t>New documents </a:t>
            </a:r>
          </a:p>
          <a:p>
            <a:pPr lvl="1" eaLnBrk="1" hangingPunct="1"/>
            <a:r>
              <a:rPr lang="en-US" altLang="en-US" dirty="0"/>
              <a:t>Revisions to existing documents </a:t>
            </a:r>
          </a:p>
          <a:p>
            <a:pPr lvl="1" eaLnBrk="1" hangingPunct="1"/>
            <a:r>
              <a:rPr lang="en-US" altLang="en-US" dirty="0"/>
              <a:t>Obsolete documents</a:t>
            </a:r>
          </a:p>
          <a:p>
            <a:pPr eaLnBrk="1" hangingPunct="1"/>
            <a:r>
              <a:rPr lang="en-US" altLang="en-US" dirty="0"/>
              <a:t>Ensure approvals are documented</a:t>
            </a:r>
          </a:p>
          <a:p>
            <a:pPr lvl="1" eaLnBrk="1" hangingPunct="1"/>
            <a:r>
              <a:rPr lang="en-US" altLang="en-US" dirty="0"/>
              <a:t>Capture electronic signatures</a:t>
            </a:r>
          </a:p>
          <a:p>
            <a:pPr eaLnBrk="1" hangingPunct="1"/>
            <a:r>
              <a:rPr lang="en-US" altLang="en-US" dirty="0"/>
              <a:t>Organize Documents</a:t>
            </a:r>
          </a:p>
          <a:p>
            <a:pPr lvl="1" eaLnBrk="1" hangingPunct="1"/>
            <a:r>
              <a:rPr lang="en-US" altLang="en-US" dirty="0"/>
              <a:t>Organize by Type, Department, and Owner</a:t>
            </a:r>
          </a:p>
          <a:p>
            <a:pPr lvl="1" eaLnBrk="1" hangingPunct="1"/>
            <a:r>
              <a:rPr lang="en-US" altLang="en-US" dirty="0"/>
              <a:t>Group related documents for quick reference </a:t>
            </a:r>
          </a:p>
          <a:p>
            <a:pPr eaLnBrk="1" hangingPunct="1"/>
            <a:r>
              <a:rPr lang="en-US" altLang="en-US" dirty="0"/>
              <a:t>Simple, effective reports </a:t>
            </a:r>
          </a:p>
          <a:p>
            <a:pPr lvl="1" eaLnBrk="1" hangingPunct="1"/>
            <a:r>
              <a:rPr lang="en-US" altLang="en-US" dirty="0"/>
              <a:t>Measure the effectiveness of your document control system 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C1C2353F-B015-4B24-AB27-21CC1974F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53614"/>
            <a:ext cx="3352800" cy="290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9694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671FD73-1A51-4CC7-84E6-47D0ACED12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Asset Tracking Database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119A395F-CABE-414E-96FE-CEF7CF735E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302000"/>
            <a:ext cx="6248400" cy="11176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Control Calibrated Equipment</a:t>
            </a:r>
          </a:p>
          <a:p>
            <a:pPr eaLnBrk="1" hangingPunct="1"/>
            <a:r>
              <a:rPr lang="en-US" altLang="en-US" dirty="0"/>
              <a:t>Manage Preventive Maintenance</a:t>
            </a:r>
          </a:p>
          <a:p>
            <a:pPr eaLnBrk="1" hangingPunct="1"/>
            <a:r>
              <a:rPr lang="en-US" altLang="en-US" dirty="0"/>
              <a:t>General Maintenance Tracking</a:t>
            </a:r>
          </a:p>
        </p:txBody>
      </p:sp>
      <p:pic>
        <p:nvPicPr>
          <p:cNvPr id="5124" name="Picture 3" descr="asset-trackingbox-large.png">
            <a:extLst>
              <a:ext uri="{FF2B5EF4-FFF2-40B4-BE49-F238E27FC236}">
                <a16:creationId xmlns:a16="http://schemas.microsoft.com/office/drawing/2014/main" id="{4CD22F0E-1740-498B-A9A5-F5CDBEBE2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5908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4069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9D8B467-C86A-4AF6-B363-70F4FE6DE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Asset Tracking Database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FA979AD-F14A-4500-9C3D-4798B289C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Control of Calibrated Equipment</a:t>
            </a:r>
          </a:p>
          <a:p>
            <a:pPr eaLnBrk="1" hangingPunct="1"/>
            <a:r>
              <a:rPr lang="en-US" altLang="en-US" dirty="0"/>
              <a:t>Preventive Maintenance</a:t>
            </a:r>
          </a:p>
          <a:p>
            <a:pPr eaLnBrk="1" hangingPunct="1"/>
            <a:r>
              <a:rPr lang="en-US" altLang="en-US" dirty="0"/>
              <a:t>Unscheduled Maintenance</a:t>
            </a:r>
          </a:p>
          <a:p>
            <a:pPr eaLnBrk="1" hangingPunct="1"/>
            <a:r>
              <a:rPr lang="en-US" altLang="en-US" dirty="0"/>
              <a:t>Fix-It-Tickets</a:t>
            </a:r>
          </a:p>
          <a:p>
            <a:pPr eaLnBrk="1" hangingPunct="1"/>
            <a:r>
              <a:rPr lang="en-US" altLang="en-US" dirty="0"/>
              <a:t>Miscellaneous Asset Control</a:t>
            </a:r>
          </a:p>
        </p:txBody>
      </p:sp>
      <p:pic>
        <p:nvPicPr>
          <p:cNvPr id="35842" name="Picture 2" descr="C:\Users\SBS3\AppData\Local\Temp\SNAGHTML7a81433.PNG">
            <a:extLst>
              <a:ext uri="{FF2B5EF4-FFF2-40B4-BE49-F238E27FC236}">
                <a16:creationId xmlns:a16="http://schemas.microsoft.com/office/drawing/2014/main" id="{5459A62B-D9D6-464D-BAE6-9559A53F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769" y="2895599"/>
            <a:ext cx="4563844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9528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C671F49-5337-4496-B9A5-920866968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Features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0F55611-C85B-46A3-B85C-EAF9DD324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700" dirty="0"/>
              <a:t>Tracks Equipment (or Assets) through their life cycle </a:t>
            </a:r>
          </a:p>
          <a:p>
            <a:pPr lvl="1" eaLnBrk="1" hangingPunct="1"/>
            <a:r>
              <a:rPr lang="en-US" altLang="en-US" sz="1500" dirty="0"/>
              <a:t>From purchase to sale or scrap</a:t>
            </a:r>
          </a:p>
          <a:p>
            <a:pPr lvl="1" eaLnBrk="1" hangingPunct="1"/>
            <a:r>
              <a:rPr lang="en-US" altLang="en-US" sz="1500" dirty="0"/>
              <a:t>Defines which assets require calibration</a:t>
            </a:r>
          </a:p>
          <a:p>
            <a:pPr lvl="1" eaLnBrk="1" hangingPunct="1"/>
            <a:r>
              <a:rPr lang="en-US" altLang="en-US" sz="1500" dirty="0"/>
              <a:t>Defines which assets require preventive maintenance</a:t>
            </a:r>
          </a:p>
          <a:p>
            <a:pPr eaLnBrk="1" hangingPunct="1"/>
            <a:r>
              <a:rPr lang="en-US" altLang="en-US" sz="1700" dirty="0"/>
              <a:t>Controls Calibrated Equipment</a:t>
            </a:r>
          </a:p>
          <a:p>
            <a:pPr lvl="1" eaLnBrk="1" hangingPunct="1"/>
            <a:r>
              <a:rPr lang="en-US" altLang="en-US" sz="1500" dirty="0"/>
              <a:t>Recall reports</a:t>
            </a:r>
          </a:p>
          <a:p>
            <a:pPr lvl="1" eaLnBrk="1" hangingPunct="1"/>
            <a:r>
              <a:rPr lang="en-US" altLang="en-US" sz="1500" dirty="0"/>
              <a:t>Calibration Schedule</a:t>
            </a:r>
          </a:p>
          <a:p>
            <a:pPr lvl="1" eaLnBrk="1" hangingPunct="1"/>
            <a:r>
              <a:rPr lang="en-US" altLang="en-US" sz="1500" dirty="0"/>
              <a:t>Delinquent calibration report</a:t>
            </a:r>
          </a:p>
          <a:p>
            <a:pPr eaLnBrk="1" hangingPunct="1"/>
            <a:r>
              <a:rPr lang="en-US" altLang="en-US" sz="1700" dirty="0"/>
              <a:t>Tracks Preventive Maintenance</a:t>
            </a:r>
          </a:p>
          <a:p>
            <a:pPr lvl="1" eaLnBrk="1" hangingPunct="1"/>
            <a:r>
              <a:rPr lang="en-US" altLang="en-US" sz="1500" dirty="0"/>
              <a:t>Maintenance schedule</a:t>
            </a:r>
          </a:p>
          <a:p>
            <a:pPr lvl="1" eaLnBrk="1" hangingPunct="1"/>
            <a:r>
              <a:rPr lang="en-US" altLang="en-US" sz="1500" dirty="0"/>
              <a:t>Delinquent Maintenance reports</a:t>
            </a:r>
          </a:p>
          <a:p>
            <a:pPr eaLnBrk="1" hangingPunct="1"/>
            <a:r>
              <a:rPr lang="en-US" altLang="en-US" sz="1700" dirty="0"/>
              <a:t>Tracks Unscheduled Maintenance</a:t>
            </a:r>
          </a:p>
          <a:p>
            <a:pPr eaLnBrk="1" hangingPunct="1"/>
            <a:r>
              <a:rPr lang="en-US" altLang="en-US" sz="1700" dirty="0"/>
              <a:t>Full set of reports </a:t>
            </a:r>
          </a:p>
          <a:p>
            <a:pPr lvl="1" eaLnBrk="1" hangingPunct="1"/>
            <a:r>
              <a:rPr lang="en-US" altLang="en-US" sz="1500" dirty="0"/>
              <a:t>To track your assets</a:t>
            </a:r>
          </a:p>
          <a:p>
            <a:pPr lvl="1" eaLnBrk="1" hangingPunct="1"/>
            <a:r>
              <a:rPr lang="en-US" altLang="en-US" sz="1500" dirty="0"/>
              <a:t>To manage assets through proper calibration and maintenance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E174A30-A9B1-4C61-8010-A86A6CE6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26289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76956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65DEE157-6442-4C4A-84B8-A656F57190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SBS Vendor Management™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0BD0E2A2-FFC3-42EA-90DB-59BC5FB4B7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Vendor Qualification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AVL</a:t>
            </a:r>
          </a:p>
        </p:txBody>
      </p:sp>
      <p:pic>
        <p:nvPicPr>
          <p:cNvPr id="5124" name="Picture 1">
            <a:extLst>
              <a:ext uri="{FF2B5EF4-FFF2-40B4-BE49-F238E27FC236}">
                <a16:creationId xmlns:a16="http://schemas.microsoft.com/office/drawing/2014/main" id="{5A6E875F-0FA0-4689-9466-F86E3605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23749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8313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071B0B2-810F-4B7D-99B0-1398A2286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SBS Vendor Management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989BDD2-1464-42B9-A6EC-6DD3589BD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Easy to use, menu driven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Tracks detailed vendor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General contact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Allows multiple contacts for each vendor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Vendor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Vendor Status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Define unique Qualification plans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Different vendors may have different plans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Record Qualification results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Track re-certification status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Full set of reports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Email reports directly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Export data to Excel for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Built using Microsoft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Runtime version of Access is included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No need to purchase Microsoft Access separately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5CCD07BD-353D-44EB-85C5-523C9CF51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578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447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5893-81AF-487B-8E8F-8F6E7EE7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Quality Management System (QMS)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26D6-F0BE-47BC-815A-A5A5438DE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</a:t>
            </a:r>
          </a:p>
          <a:p>
            <a:pPr lvl="1"/>
            <a:r>
              <a:rPr lang="en-US" dirty="0"/>
              <a:t>Manual Systems</a:t>
            </a:r>
          </a:p>
          <a:p>
            <a:pPr lvl="2"/>
            <a:r>
              <a:rPr lang="en-US" dirty="0"/>
              <a:t>Paper records</a:t>
            </a:r>
          </a:p>
          <a:p>
            <a:pPr lvl="2"/>
            <a:r>
              <a:rPr lang="en-US" dirty="0"/>
              <a:t>Ink approvals</a:t>
            </a:r>
          </a:p>
          <a:p>
            <a:pPr lvl="2"/>
            <a:r>
              <a:rPr lang="en-US" dirty="0"/>
              <a:t>Multiple excel spreadsheets</a:t>
            </a:r>
          </a:p>
          <a:p>
            <a:pPr lvl="1"/>
            <a:r>
              <a:rPr lang="en-US" dirty="0"/>
              <a:t>Lost or hard to find data</a:t>
            </a:r>
          </a:p>
          <a:p>
            <a:pPr lvl="1"/>
            <a:r>
              <a:rPr lang="en-US" dirty="0"/>
              <a:t>Overall management is difficult </a:t>
            </a:r>
          </a:p>
          <a:p>
            <a:pPr lvl="1"/>
            <a:endParaRPr lang="en-US" dirty="0"/>
          </a:p>
          <a:p>
            <a:r>
              <a:rPr lang="en-US" dirty="0"/>
              <a:t>Modern</a:t>
            </a:r>
          </a:p>
          <a:p>
            <a:pPr lvl="1"/>
            <a:r>
              <a:rPr lang="en-US" dirty="0"/>
              <a:t>Easy to maintain</a:t>
            </a:r>
          </a:p>
          <a:p>
            <a:pPr lvl="1"/>
            <a:r>
              <a:rPr lang="en-US" dirty="0"/>
              <a:t>Cloud based software driven data collection and management</a:t>
            </a:r>
          </a:p>
          <a:p>
            <a:pPr lvl="2"/>
            <a:r>
              <a:rPr lang="en-US" dirty="0"/>
              <a:t>Electronic records</a:t>
            </a:r>
          </a:p>
          <a:p>
            <a:pPr lvl="2"/>
            <a:r>
              <a:rPr lang="en-US" dirty="0"/>
              <a:t>Electronic approvals</a:t>
            </a:r>
          </a:p>
          <a:p>
            <a:pPr lvl="2"/>
            <a:r>
              <a:rPr lang="en-US" dirty="0"/>
              <a:t>Easy to train</a:t>
            </a:r>
          </a:p>
          <a:p>
            <a:pPr lvl="2"/>
            <a:r>
              <a:rPr lang="en-US" dirty="0"/>
              <a:t>Accessible from any internet connection</a:t>
            </a:r>
          </a:p>
          <a:p>
            <a:pPr lvl="1"/>
            <a:endParaRPr lang="en-US" dirty="0"/>
          </a:p>
          <a:p>
            <a:r>
              <a:rPr lang="en-US" dirty="0"/>
              <a:t>SBS QMS Suite is the most efficient, affordable, and effective QMS available</a:t>
            </a:r>
          </a:p>
        </p:txBody>
      </p:sp>
    </p:spTree>
    <p:extLst>
      <p:ext uri="{BB962C8B-B14F-4D97-AF65-F5344CB8AC3E}">
        <p14:creationId xmlns:p14="http://schemas.microsoft.com/office/powerpoint/2010/main" val="340307858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SBS Inspection Database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Define inspection plans</a:t>
            </a:r>
          </a:p>
          <a:p>
            <a:r>
              <a:rPr lang="en-US" dirty="0"/>
              <a:t>Collect data</a:t>
            </a:r>
          </a:p>
          <a:p>
            <a:r>
              <a:rPr lang="en-US" dirty="0"/>
              <a:t>Display SPC charts</a:t>
            </a:r>
          </a:p>
          <a:p>
            <a:r>
              <a:rPr lang="en-US" dirty="0"/>
              <a:t>Reports and analysis</a:t>
            </a:r>
          </a:p>
        </p:txBody>
      </p:sp>
    </p:spTree>
    <p:extLst>
      <p:ext uri="{BB962C8B-B14F-4D97-AF65-F5344CB8AC3E}">
        <p14:creationId xmlns:p14="http://schemas.microsoft.com/office/powerpoint/2010/main" val="313511911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2FBD-FC01-4FD8-8179-2A189041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Menu</a:t>
            </a:r>
          </a:p>
        </p:txBody>
      </p:sp>
      <p:pic>
        <p:nvPicPr>
          <p:cNvPr id="1026" name="Picture 2" descr="C:\Users\astac\AppData\Local\Temp\SNAGHTMLff5348.PNG">
            <a:extLst>
              <a:ext uri="{FF2B5EF4-FFF2-40B4-BE49-F238E27FC236}">
                <a16:creationId xmlns:a16="http://schemas.microsoft.com/office/drawing/2014/main" id="{840AC0DF-044F-49E5-A8A6-05C2E481A9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89" y="990600"/>
            <a:ext cx="5849511" cy="46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8304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4C4A-942E-4282-BFDD-FE463B73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0BA5B-ABD6-45E6-88DD-3BA045E7C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detailed </a:t>
            </a:r>
            <a:r>
              <a:rPr lang="en-US" i="1" dirty="0"/>
              <a:t>Inspection Plan </a:t>
            </a:r>
            <a:r>
              <a:rPr lang="en-US" dirty="0"/>
              <a:t>with</a:t>
            </a:r>
          </a:p>
          <a:p>
            <a:pPr lvl="1"/>
            <a:r>
              <a:rPr lang="en-US" dirty="0"/>
              <a:t>Targets, control limits, “Spec” limits</a:t>
            </a:r>
          </a:p>
          <a:p>
            <a:pPr lvl="1"/>
            <a:r>
              <a:rPr lang="en-US" dirty="0"/>
              <a:t>Options to apply SPC and display control charts upon data entry</a:t>
            </a:r>
          </a:p>
          <a:p>
            <a:r>
              <a:rPr lang="en-US" i="1" dirty="0"/>
              <a:t>Request</a:t>
            </a:r>
            <a:r>
              <a:rPr lang="en-US" dirty="0"/>
              <a:t> an inspection (as submitted to a lab)</a:t>
            </a:r>
          </a:p>
          <a:p>
            <a:r>
              <a:rPr lang="en-US" i="1" dirty="0"/>
              <a:t>Schedule</a:t>
            </a:r>
            <a:r>
              <a:rPr lang="en-US" dirty="0"/>
              <a:t> inspections to be performed</a:t>
            </a:r>
          </a:p>
          <a:p>
            <a:r>
              <a:rPr lang="en-US" dirty="0"/>
              <a:t>Perform </a:t>
            </a:r>
            <a:r>
              <a:rPr lang="en-US" i="1" dirty="0"/>
              <a:t>Inspections</a:t>
            </a:r>
          </a:p>
          <a:p>
            <a:pPr lvl="1"/>
            <a:r>
              <a:rPr lang="en-US" dirty="0"/>
              <a:t>Measure time required for Inspection</a:t>
            </a:r>
          </a:p>
          <a:p>
            <a:pPr lvl="1"/>
            <a:r>
              <a:rPr lang="en-US" dirty="0"/>
              <a:t>Collect specific data</a:t>
            </a:r>
          </a:p>
          <a:p>
            <a:pPr lvl="1"/>
            <a:r>
              <a:rPr lang="en-US" dirty="0"/>
              <a:t>Automatically generate Accept / Reject messages</a:t>
            </a:r>
          </a:p>
          <a:p>
            <a:pPr lvl="1"/>
            <a:r>
              <a:rPr lang="en-US" dirty="0"/>
              <a:t>Display SPC charts</a:t>
            </a:r>
          </a:p>
          <a:p>
            <a:pPr lvl="1"/>
            <a:r>
              <a:rPr lang="en-US" dirty="0"/>
              <a:t>Generate detailed inspection reports</a:t>
            </a:r>
          </a:p>
        </p:txBody>
      </p:sp>
    </p:spTree>
    <p:extLst>
      <p:ext uri="{BB962C8B-B14F-4D97-AF65-F5344CB8AC3E}">
        <p14:creationId xmlns:p14="http://schemas.microsoft.com/office/powerpoint/2010/main" val="423771455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9579-17B7-48BB-985A-715894F5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 Work Flow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DAC9A0-2D20-4E56-B188-9657C95125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072976"/>
              </p:ext>
            </p:extLst>
          </p:nvPr>
        </p:nvGraphicFramePr>
        <p:xfrm>
          <a:off x="228600" y="917575"/>
          <a:ext cx="8610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92514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F553-CF37-4086-8151-B50589FB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DCE5-DA0B-4528-9794-397006674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SBS QMS suite</a:t>
            </a:r>
          </a:p>
          <a:p>
            <a:pPr lvl="1"/>
            <a:r>
              <a:rPr lang="en-US" dirty="0"/>
              <a:t>Simple and effective</a:t>
            </a:r>
          </a:p>
          <a:p>
            <a:pPr lvl="1"/>
            <a:r>
              <a:rPr lang="en-US" dirty="0"/>
              <a:t>Mix and match to meet your needs</a:t>
            </a:r>
          </a:p>
          <a:p>
            <a:pPr lvl="1"/>
            <a:r>
              <a:rPr lang="en-US" dirty="0"/>
              <a:t>Efficient and affordable</a:t>
            </a:r>
          </a:p>
          <a:p>
            <a:pPr lvl="1"/>
            <a:r>
              <a:rPr lang="en-US" dirty="0"/>
              <a:t>The greatest value on the market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6686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A257D5A-7449-4FCD-A77A-525D42F51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About SBS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3B2CEFA-0670-41DC-B05F-6C7650D12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Sunday Business Systems has been engaged in software sales and consulting services since 2004.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Applies Lean Manufacturing principles to Quality Management Systems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Sells software solutions to small businesses which help them implement ISO 9001:2015 compliant systems for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Document 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Corrective and Preventive 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Risk Management (FMEA)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Employee Training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Control of calibrated equipment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Preventive Maintenance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Vendor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Communication / Continual improvement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Statistical Process 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Shop Floor Control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Will customize the software for a particular Customer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Offers full Training services tailored to individual needs</a:t>
            </a:r>
          </a:p>
        </p:txBody>
      </p:sp>
    </p:spTree>
    <p:extLst>
      <p:ext uri="{BB962C8B-B14F-4D97-AF65-F5344CB8AC3E}">
        <p14:creationId xmlns:p14="http://schemas.microsoft.com/office/powerpoint/2010/main" val="245765869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>
            <a:extLst>
              <a:ext uri="{FF2B5EF4-FFF2-40B4-BE49-F238E27FC236}">
                <a16:creationId xmlns:a16="http://schemas.microsoft.com/office/drawing/2014/main" id="{FE4BBF6E-EF92-4757-A321-FB29E9AB1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541" y="3132535"/>
            <a:ext cx="4562475" cy="39049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67866" tIns="33338" rIns="67866" bIns="33338">
            <a:spAutoFit/>
          </a:bodyPr>
          <a:lstStyle/>
          <a:p>
            <a:pPr marL="171450" indent="-171450" algn="ctr" defTabSz="570310">
              <a:defRPr/>
            </a:pPr>
            <a:r>
              <a:rPr lang="en-US" sz="21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Fueling Small Business Efficiency</a:t>
            </a:r>
          </a:p>
        </p:txBody>
      </p:sp>
      <p:sp>
        <p:nvSpPr>
          <p:cNvPr id="50179" name="WordArt 4">
            <a:extLst>
              <a:ext uri="{FF2B5EF4-FFF2-40B4-BE49-F238E27FC236}">
                <a16:creationId xmlns:a16="http://schemas.microsoft.com/office/drawing/2014/main" id="{C8A432DD-FE9A-4EAD-8DD3-83CC4052FF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8770" y="2440781"/>
            <a:ext cx="4951810" cy="6631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i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Sunday Business Systems</a:t>
            </a:r>
          </a:p>
        </p:txBody>
      </p:sp>
      <p:sp>
        <p:nvSpPr>
          <p:cNvPr id="50180" name="Rectangle 5">
            <a:extLst>
              <a:ext uri="{FF2B5EF4-FFF2-40B4-BE49-F238E27FC236}">
                <a16:creationId xmlns:a16="http://schemas.microsoft.com/office/drawing/2014/main" id="{7CB950DC-09F8-4349-87F5-DDA8822C2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3886200"/>
            <a:ext cx="4171950" cy="11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>
            <a:spAutoFit/>
          </a:bodyPr>
          <a:lstStyle>
            <a:lvl1pPr marL="228600" indent="-228600" defTabSz="760413">
              <a:spcBef>
                <a:spcPct val="20000"/>
              </a:spcBef>
              <a:buSzPct val="95000"/>
              <a:buFont typeface="Webdings" panose="05030102010509060703" pitchFamily="18" charset="2"/>
              <a:buChar char="4"/>
              <a:defRPr sz="1900">
                <a:solidFill>
                  <a:srgbClr val="090D3A"/>
                </a:solidFill>
                <a:latin typeface="Tahoma" panose="020B0604030504040204" pitchFamily="34" charset="0"/>
              </a:defRPr>
            </a:lvl1pPr>
            <a:lvl2pPr marL="742950" indent="-285750" defTabSz="760413">
              <a:spcBef>
                <a:spcPct val="20000"/>
              </a:spcBef>
              <a:buSzPct val="90000"/>
              <a:buFont typeface="Webdings" panose="05030102010509060703" pitchFamily="18" charset="2"/>
              <a:buChar char="8"/>
              <a:defRPr sz="1700">
                <a:solidFill>
                  <a:srgbClr val="090D3A"/>
                </a:solidFill>
                <a:latin typeface="Tahoma" panose="020B0604030504040204" pitchFamily="34" charset="0"/>
              </a:defRPr>
            </a:lvl2pPr>
            <a:lvl3pPr marL="1143000" indent="-228600" defTabSz="760413">
              <a:spcBef>
                <a:spcPct val="20000"/>
              </a:spcBef>
              <a:buSzPct val="55000"/>
              <a:buFont typeface="Webdings" panose="05030102010509060703" pitchFamily="18" charset="2"/>
              <a:buChar char="="/>
              <a:defRPr sz="1500">
                <a:solidFill>
                  <a:srgbClr val="090D3A"/>
                </a:solidFill>
                <a:latin typeface="Tahoma" panose="020B0604030504040204" pitchFamily="34" charset="0"/>
              </a:defRPr>
            </a:lvl3pPr>
            <a:lvl4pPr defTabSz="760413">
              <a:spcBef>
                <a:spcPct val="20000"/>
              </a:spcBef>
              <a:buSzPct val="100000"/>
              <a:buChar char="–"/>
              <a:defRPr sz="1300">
                <a:solidFill>
                  <a:srgbClr val="090D3A"/>
                </a:solidFill>
                <a:latin typeface="Tahoma" panose="020B0604030504040204" pitchFamily="34" charset="0"/>
              </a:defRPr>
            </a:lvl4pPr>
            <a:lvl5pPr marL="2057400" indent="-228600" defTabSz="760413">
              <a:spcBef>
                <a:spcPct val="20000"/>
              </a:spcBef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5pPr>
            <a:lvl6pPr marL="25146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6pPr>
            <a:lvl7pPr marL="29718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7pPr>
            <a:lvl8pPr marL="34290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8pPr>
            <a:lvl9pPr marL="38862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350" dirty="0">
                <a:latin typeface="Verdana" panose="020B0604030504040204" pitchFamily="34" charset="0"/>
              </a:rPr>
              <a:t>Visit </a:t>
            </a:r>
            <a:r>
              <a:rPr lang="en-US" altLang="en-US" sz="1350" dirty="0">
                <a:latin typeface="Verdana" panose="020B0604030504040204" pitchFamily="34" charset="0"/>
                <a:hlinkClick r:id="rId3"/>
              </a:rPr>
              <a:t>www.SundayBizSys.com</a:t>
            </a:r>
            <a:r>
              <a:rPr lang="en-US" altLang="en-US" sz="1350" dirty="0">
                <a:latin typeface="Verdana" panose="020B0604030504040204" pitchFamily="34" charset="0"/>
              </a:rPr>
              <a:t> for:</a:t>
            </a:r>
          </a:p>
          <a:p>
            <a:pPr lvl="3">
              <a:spcBef>
                <a:spcPct val="0"/>
              </a:spcBef>
              <a:buSzTx/>
              <a:buFontTx/>
              <a:buChar char="•"/>
            </a:pPr>
            <a:r>
              <a:rPr lang="en-US" altLang="en-US" sz="1350" dirty="0">
                <a:latin typeface="Verdana" panose="020B0604030504040204" pitchFamily="34" charset="0"/>
              </a:rPr>
              <a:t>Additional information</a:t>
            </a:r>
          </a:p>
          <a:p>
            <a:pPr lvl="3">
              <a:spcBef>
                <a:spcPct val="0"/>
              </a:spcBef>
              <a:buSzTx/>
              <a:buFontTx/>
              <a:buChar char="•"/>
            </a:pPr>
            <a:r>
              <a:rPr lang="en-US" altLang="en-US" sz="1350" dirty="0">
                <a:latin typeface="Verdana" panose="020B0604030504040204" pitchFamily="34" charset="0"/>
              </a:rPr>
              <a:t>Free product demos</a:t>
            </a:r>
          </a:p>
          <a:p>
            <a:pPr lvl="3">
              <a:spcBef>
                <a:spcPct val="0"/>
              </a:spcBef>
              <a:buSzTx/>
              <a:buFontTx/>
              <a:buChar char="•"/>
            </a:pPr>
            <a:r>
              <a:rPr lang="en-US" altLang="en-US" sz="1350" dirty="0">
                <a:latin typeface="Verdana" panose="020B0604030504040204" pitchFamily="34" charset="0"/>
              </a:rPr>
              <a:t>Pricing</a:t>
            </a:r>
          </a:p>
          <a:p>
            <a:pPr lvl="3">
              <a:spcBef>
                <a:spcPct val="0"/>
              </a:spcBef>
              <a:buSzTx/>
              <a:buFontTx/>
              <a:buChar char="•"/>
            </a:pPr>
            <a:r>
              <a:rPr lang="en-US" altLang="en-US" sz="1350" dirty="0">
                <a:latin typeface="Verdana" panose="020B0604030504040204" pitchFamily="34" charset="0"/>
              </a:rPr>
              <a:t>Links to purchase software</a:t>
            </a:r>
          </a:p>
        </p:txBody>
      </p:sp>
      <p:sp>
        <p:nvSpPr>
          <p:cNvPr id="50181" name="Rectangle 6">
            <a:extLst>
              <a:ext uri="{FF2B5EF4-FFF2-40B4-BE49-F238E27FC236}">
                <a16:creationId xmlns:a16="http://schemas.microsoft.com/office/drawing/2014/main" id="{D024B262-8CEF-4235-8209-7F48BC4F0F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0182" name="Rectangle 7">
            <a:extLst>
              <a:ext uri="{FF2B5EF4-FFF2-40B4-BE49-F238E27FC236}">
                <a16:creationId xmlns:a16="http://schemas.microsoft.com/office/drawing/2014/main" id="{A2B24E0C-860D-49E5-AE5A-A802C4C73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182" y="5426869"/>
            <a:ext cx="413146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53" tIns="33332" rIns="67853" bIns="33332" anchor="ctr"/>
          <a:lstStyle>
            <a:lvl1pPr defTabSz="760413">
              <a:spcBef>
                <a:spcPct val="20000"/>
              </a:spcBef>
              <a:buSzPct val="95000"/>
              <a:buFont typeface="Webdings" panose="05030102010509060703" pitchFamily="18" charset="2"/>
              <a:buChar char="4"/>
              <a:defRPr sz="1900">
                <a:solidFill>
                  <a:srgbClr val="090D3A"/>
                </a:solidFill>
                <a:latin typeface="Tahoma" panose="020B0604030504040204" pitchFamily="34" charset="0"/>
              </a:defRPr>
            </a:lvl1pPr>
            <a:lvl2pPr marL="742950" indent="-285750" defTabSz="760413">
              <a:spcBef>
                <a:spcPct val="20000"/>
              </a:spcBef>
              <a:buSzPct val="90000"/>
              <a:buFont typeface="Webdings" panose="05030102010509060703" pitchFamily="18" charset="2"/>
              <a:buChar char="8"/>
              <a:defRPr sz="1700">
                <a:solidFill>
                  <a:srgbClr val="090D3A"/>
                </a:solidFill>
                <a:latin typeface="Tahoma" panose="020B0604030504040204" pitchFamily="34" charset="0"/>
              </a:defRPr>
            </a:lvl2pPr>
            <a:lvl3pPr marL="1143000" indent="-228600" defTabSz="760413">
              <a:spcBef>
                <a:spcPct val="20000"/>
              </a:spcBef>
              <a:buSzPct val="55000"/>
              <a:buFont typeface="Webdings" panose="05030102010509060703" pitchFamily="18" charset="2"/>
              <a:buChar char="="/>
              <a:defRPr sz="1500">
                <a:solidFill>
                  <a:srgbClr val="090D3A"/>
                </a:solidFill>
                <a:latin typeface="Tahoma" panose="020B0604030504040204" pitchFamily="34" charset="0"/>
              </a:defRPr>
            </a:lvl3pPr>
            <a:lvl4pPr marL="1600200" indent="-228600" defTabSz="760413">
              <a:spcBef>
                <a:spcPct val="20000"/>
              </a:spcBef>
              <a:buSzPct val="100000"/>
              <a:buChar char="–"/>
              <a:defRPr sz="1300">
                <a:solidFill>
                  <a:srgbClr val="090D3A"/>
                </a:solidFill>
                <a:latin typeface="Tahoma" panose="020B0604030504040204" pitchFamily="34" charset="0"/>
              </a:defRPr>
            </a:lvl4pPr>
            <a:lvl5pPr marL="2057400" indent="-228600" defTabSz="760413">
              <a:spcBef>
                <a:spcPct val="20000"/>
              </a:spcBef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5pPr>
            <a:lvl6pPr marL="25146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6pPr>
            <a:lvl7pPr marL="29718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7pPr>
            <a:lvl8pPr marL="34290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8pPr>
            <a:lvl9pPr marL="38862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500">
                <a:solidFill>
                  <a:srgbClr val="090D3A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solidFill>
                  <a:schemeClr val="tx1"/>
                </a:solidFill>
                <a:latin typeface="Segoe Semibold" pitchFamily="34" charset="0"/>
                <a:cs typeface="Arial" panose="020B0604020202020204" pitchFamily="34" charset="0"/>
              </a:rPr>
              <a:t>© 2020 Sunday Business Systems. All rights reserved.  This presentation is for informational purposes only.   Sunday Business Systems MAKES NO WARRANTIES, EXPRESS OR IMPLIED, IN THIS SUMMARY. Microsoft is a registered trademark of Microsoft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16220006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F553-CF37-4086-8151-B50589FB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SBS QMS Suite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DCE5-DA0B-4528-9794-397006674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SBS QMS Suite consists of 5 integrated modules</a:t>
            </a:r>
          </a:p>
          <a:p>
            <a:pPr lvl="1"/>
            <a:r>
              <a:rPr lang="en-US" dirty="0"/>
              <a:t>Quality Database</a:t>
            </a:r>
          </a:p>
          <a:p>
            <a:pPr lvl="1"/>
            <a:r>
              <a:rPr lang="en-US" dirty="0"/>
              <a:t>Ground Control</a:t>
            </a:r>
          </a:p>
          <a:p>
            <a:pPr lvl="1"/>
            <a:r>
              <a:rPr lang="en-US" dirty="0"/>
              <a:t>Asset tracking Database</a:t>
            </a:r>
          </a:p>
          <a:p>
            <a:pPr lvl="1"/>
            <a:r>
              <a:rPr lang="en-US" dirty="0"/>
              <a:t>Vendor Management Database</a:t>
            </a:r>
          </a:p>
          <a:p>
            <a:pPr lvl="1"/>
            <a:r>
              <a:rPr lang="en-US" dirty="0"/>
              <a:t>Inspection Database</a:t>
            </a:r>
          </a:p>
          <a:p>
            <a:pPr marL="455613" lvl="1" indent="0">
              <a:buNone/>
            </a:pPr>
            <a:endParaRPr lang="en-US" dirty="0"/>
          </a:p>
          <a:p>
            <a:r>
              <a:rPr lang="en-US" dirty="0"/>
              <a:t>Additional applications are also available</a:t>
            </a:r>
          </a:p>
          <a:p>
            <a:pPr lvl="1"/>
            <a:r>
              <a:rPr lang="en-US" dirty="0"/>
              <a:t>Change Control (custom solution)</a:t>
            </a:r>
          </a:p>
          <a:p>
            <a:pPr lvl="1"/>
            <a:r>
              <a:rPr lang="en-US" dirty="0"/>
              <a:t>WizeWerk (Shop floor control)</a:t>
            </a:r>
          </a:p>
          <a:p>
            <a:pPr lvl="1"/>
            <a:endParaRPr lang="en-US" dirty="0"/>
          </a:p>
          <a:p>
            <a:r>
              <a:rPr lang="en-US" dirty="0"/>
              <a:t>Recognizing that each company has unique processes and terminology,</a:t>
            </a:r>
          </a:p>
          <a:p>
            <a:pPr lvl="1"/>
            <a:r>
              <a:rPr lang="en-US" dirty="0"/>
              <a:t>SBS customizes our standard products</a:t>
            </a:r>
          </a:p>
          <a:p>
            <a:pPr lvl="1"/>
            <a:r>
              <a:rPr lang="en-US" dirty="0"/>
              <a:t>SBS develops unique, custom solutions</a:t>
            </a:r>
          </a:p>
        </p:txBody>
      </p:sp>
    </p:spTree>
    <p:extLst>
      <p:ext uri="{BB962C8B-B14F-4D97-AF65-F5344CB8AC3E}">
        <p14:creationId xmlns:p14="http://schemas.microsoft.com/office/powerpoint/2010/main" val="22090275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D56E2E-3D46-45DB-B4A9-963041D7F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6" b="14778"/>
          <a:stretch/>
        </p:blipFill>
        <p:spPr>
          <a:xfrm>
            <a:off x="596832" y="381000"/>
            <a:ext cx="7861368" cy="5486400"/>
          </a:xfrm>
        </p:spPr>
      </p:pic>
    </p:spTree>
    <p:extLst>
      <p:ext uri="{BB962C8B-B14F-4D97-AF65-F5344CB8AC3E}">
        <p14:creationId xmlns:p14="http://schemas.microsoft.com/office/powerpoint/2010/main" val="16877074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64A8-13C4-476F-926F-29E59732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SBS QMS in the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4F7B2-7E0E-4474-9482-B67BCDD99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Multi-user Cloud Desktop running the SBS QMS</a:t>
            </a:r>
          </a:p>
          <a:p>
            <a:r>
              <a:rPr lang="en-US" dirty="0"/>
              <a:t>Log in from any internet connected device (iOS or Windows)</a:t>
            </a:r>
          </a:p>
          <a:p>
            <a:r>
              <a:rPr lang="en-US" dirty="0"/>
              <a:t>Access to the full SBS </a:t>
            </a:r>
            <a:r>
              <a:rPr lang="en-US" dirty="0" err="1"/>
              <a:t>eQMS</a:t>
            </a:r>
            <a:r>
              <a:rPr lang="en-US" dirty="0"/>
              <a:t> suite up to 250 users</a:t>
            </a:r>
          </a:p>
          <a:p>
            <a:r>
              <a:rPr lang="en-US" dirty="0"/>
              <a:t>50GB of File Storage (expandable )</a:t>
            </a:r>
          </a:p>
          <a:p>
            <a:r>
              <a:rPr lang="en-US" dirty="0"/>
              <a:t>Secure data backups</a:t>
            </a:r>
          </a:p>
          <a:p>
            <a:r>
              <a:rPr lang="en-US" dirty="0"/>
              <a:t>Seamless product upgrades</a:t>
            </a:r>
          </a:p>
          <a:p>
            <a:r>
              <a:rPr lang="en-US" dirty="0"/>
              <a:t>Our Cloud Desktops are accessible with any modern Web browser (no plugin required) fully featured with full-screen desktop, built-in HTTPS encryption, bidirectional copy-paste, and printing.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4402C1-38BB-494C-BE25-FAF87D002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76" y="4114800"/>
            <a:ext cx="2899447" cy="20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039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2E8C-F669-441B-B0DF-7F029150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QMS Features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E60EE45-6487-41DF-868C-33C6CCBF1D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240405"/>
              </p:ext>
            </p:extLst>
          </p:nvPr>
        </p:nvGraphicFramePr>
        <p:xfrm>
          <a:off x="990600" y="838200"/>
          <a:ext cx="7543800" cy="5391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7494">
                  <a:extLst>
                    <a:ext uri="{9D8B030D-6E8A-4147-A177-3AD203B41FA5}">
                      <a16:colId xmlns:a16="http://schemas.microsoft.com/office/drawing/2014/main" val="2002301945"/>
                    </a:ext>
                  </a:extLst>
                </a:gridCol>
                <a:gridCol w="4906306">
                  <a:extLst>
                    <a:ext uri="{9D8B030D-6E8A-4147-A177-3AD203B41FA5}">
                      <a16:colId xmlns:a16="http://schemas.microsoft.com/office/drawing/2014/main" val="1630129741"/>
                    </a:ext>
                  </a:extLst>
                </a:gridCol>
              </a:tblGrid>
              <a:tr h="205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Feature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04498"/>
                  </a:ext>
                </a:extLst>
              </a:tr>
              <a:tr h="561033">
                <a:tc>
                  <a:txBody>
                    <a:bodyPr/>
                    <a:lstStyle/>
                    <a:p>
                      <a:pPr marL="0" marR="0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Access from anywhere</a:t>
                      </a:r>
                    </a:p>
                    <a:p>
                      <a:pPr marL="0" marR="0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SBS applications are virtualized and rendered directly in the browser. No need for the end-user to install anything.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Works on any web enabled device.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7931218"/>
                  </a:ext>
                </a:extLst>
              </a:tr>
              <a:tr h="561033">
                <a:tc>
                  <a:txBody>
                    <a:bodyPr/>
                    <a:lstStyle/>
                    <a:p>
                      <a:pPr marL="0" marR="0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Ransomware Protection</a:t>
                      </a:r>
                    </a:p>
                    <a:p>
                      <a:pPr marL="0" marR="0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effectLst/>
                        </a:rPr>
                        <a:t>Your Cloud desktop comes with pre-installed Antivirus and all snapshots are kept in an offline location to protect your business from ransomware attacks.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7171733"/>
                  </a:ext>
                </a:extLst>
              </a:tr>
              <a:tr h="374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Daily Backup Snapshots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With our daily backup snapshots, your data is replicated to another location every day and you have access to the snapshot history.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245377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Two-Step Authentication</a:t>
                      </a:r>
                    </a:p>
                    <a:p>
                      <a:pPr marL="0" marR="0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effectLst/>
                        </a:rPr>
                        <a:t>You can enforce multi-factor authentication so your users will receive a one-time code via SMS or E-mail before entering their Cloud desktops.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762339"/>
                  </a:ext>
                </a:extLst>
              </a:tr>
              <a:tr h="561033">
                <a:tc>
                  <a:txBody>
                    <a:bodyPr/>
                    <a:lstStyle/>
                    <a:p>
                      <a:pPr marL="0" marR="0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Multi-User Desktops</a:t>
                      </a:r>
                    </a:p>
                    <a:p>
                      <a:pPr marL="0" marR="0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effectLst/>
                        </a:rPr>
                        <a:t>Our Cloud instances are multi-user capable (up to 250). Everyone has their own desktop and private folder but are part of the same virtual machine with public shared folders.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6692946"/>
                  </a:ext>
                </a:extLst>
              </a:tr>
              <a:tr h="561033">
                <a:tc>
                  <a:txBody>
                    <a:bodyPr/>
                    <a:lstStyle/>
                    <a:p>
                      <a:pPr marL="0" marR="0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One-Click Web Access</a:t>
                      </a:r>
                    </a:p>
                    <a:p>
                      <a:pPr marL="0" marR="0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effectLst/>
                        </a:rPr>
                        <a:t>Our Cloud Desktops are accessible with any modern Web browser (no plugin required) fully featured with full-screen desktop, built-in HTTPS encryption, bidirectional copy-paste, and printing.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4685927"/>
                  </a:ext>
                </a:extLst>
              </a:tr>
              <a:tr h="374022">
                <a:tc>
                  <a:txBody>
                    <a:bodyPr/>
                    <a:lstStyle/>
                    <a:p>
                      <a:pPr marL="0" marR="0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50 GB of Online document storage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effectLst/>
                        </a:rPr>
                        <a:t>50 GB of backed-up storage (this is expandable to any level up to 1 TB at an additional cost)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893825"/>
                  </a:ext>
                </a:extLst>
              </a:tr>
              <a:tr h="187011">
                <a:tc>
                  <a:txBody>
                    <a:bodyPr/>
                    <a:lstStyle/>
                    <a:p>
                      <a:pPr marL="0" marR="0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Fast Internet connection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effectLst/>
                        </a:rPr>
                        <a:t>1Gbps unmetered Internet connection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484879"/>
                  </a:ext>
                </a:extLst>
              </a:tr>
              <a:tr h="187011">
                <a:tc>
                  <a:txBody>
                    <a:bodyPr/>
                    <a:lstStyle/>
                    <a:p>
                      <a:pPr marL="0" marR="0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Antivirus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effectLst/>
                        </a:rPr>
                        <a:t>MalwareBytes Business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668042"/>
                  </a:ext>
                </a:extLst>
              </a:tr>
              <a:tr h="374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Snapshots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effectLst/>
                        </a:rPr>
                        <a:t>7 days history (automatic) Snapshots are ransomware proof and let you roll back to a previous state for up to 7 days.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7175068"/>
                  </a:ext>
                </a:extLst>
              </a:tr>
              <a:tr h="598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VPN connectivity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effectLst/>
                        </a:rPr>
                        <a:t>There is no VPN required to connect to the Cloud desktop but you can add VPN connectivity with your office if you desire. </a:t>
                      </a:r>
                    </a:p>
                    <a:p>
                      <a:pPr marL="0" marR="0"/>
                      <a:r>
                        <a:rPr lang="en-US" sz="1200" dirty="0">
                          <a:effectLst/>
                        </a:rPr>
                        <a:t>Software and Site-to-Site VPNs (IPsec Ikev1/2)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1252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61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6D2D4-D6FF-4637-90E6-89667471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SBS QMS 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234FF-483B-48D7-9DEA-D7720AB40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1D68B7-E55C-4832-A03C-12BAFE3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6" b="14778"/>
          <a:stretch/>
        </p:blipFill>
        <p:spPr bwMode="auto">
          <a:xfrm>
            <a:off x="2209800" y="850900"/>
            <a:ext cx="458579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3818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81000" y="1714500"/>
            <a:ext cx="7772400" cy="1447800"/>
          </a:xfrm>
        </p:spPr>
        <p:txBody>
          <a:bodyPr/>
          <a:lstStyle/>
          <a:p>
            <a:pPr eaLnBrk="1" hangingPunct="1"/>
            <a:r>
              <a:rPr lang="en-US" dirty="0"/>
              <a:t>The Quality Database</a:t>
            </a:r>
          </a:p>
        </p:txBody>
      </p:sp>
      <p:sp>
        <p:nvSpPr>
          <p:cNvPr id="6147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06400" y="3302000"/>
            <a:ext cx="6248400" cy="1828800"/>
          </a:xfrm>
          <a:noFill/>
        </p:spPr>
        <p:txBody>
          <a:bodyPr/>
          <a:lstStyle/>
          <a:p>
            <a:pPr marL="609600" indent="-609600" defTabSz="914400" eaLnBrk="1" hangingPunct="1"/>
            <a:r>
              <a:rPr lang="en-US" i="1" dirty="0"/>
              <a:t>Multiple Purpose QMS tool</a:t>
            </a:r>
          </a:p>
          <a:p>
            <a:pPr marL="609600" indent="-609600" defTabSz="914400" eaLnBrk="1" hangingPunct="1"/>
            <a:endParaRPr lang="en-US" dirty="0"/>
          </a:p>
          <a:p>
            <a:pPr marL="609600" indent="-609600" defTabSz="914400" eaLnBrk="1" hangingPunct="1"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FD19B-E644-4B28-967A-CF9F7EACC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52" y="2962275"/>
            <a:ext cx="23226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242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D1E5-C724-4C31-A7F7-4D53D3E5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Database Features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3CF85D-43A2-42AF-A3D3-28A679F0A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781051"/>
          <a:ext cx="8610600" cy="516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3959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9933">
                <a:alpha val="72000"/>
              </a:srgbClr>
            </a:gs>
            <a:gs pos="50000">
              <a:srgbClr val="FFFFFF"/>
            </a:gs>
            <a:gs pos="100000">
              <a:srgbClr val="FF9933">
                <a:alpha val="72000"/>
              </a:srgbClr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228600" marR="0" indent="-228600" algn="ctr" defTabSz="7604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9933">
                <a:alpha val="72000"/>
              </a:srgbClr>
            </a:gs>
            <a:gs pos="50000">
              <a:srgbClr val="FFFFFF"/>
            </a:gs>
            <a:gs pos="100000">
              <a:srgbClr val="FF9933">
                <a:alpha val="72000"/>
              </a:srgbClr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228600" marR="0" indent="-228600" algn="ctr" defTabSz="7604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set Tracking Training181118.pptx" id="{60F24929-62C1-46C7-9A0E-36C2B2350A9B}" vid="{4BD447EC-60BE-4DB9-8B8D-42114CCC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SBS</Template>
  <TotalTime>451</TotalTime>
  <Words>1336</Words>
  <Application>Microsoft Office PowerPoint</Application>
  <PresentationFormat>On-screen Show (4:3)</PresentationFormat>
  <Paragraphs>267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Arial Black</vt:lpstr>
      <vt:lpstr>Book Antiqua</vt:lpstr>
      <vt:lpstr>Calibri</vt:lpstr>
      <vt:lpstr>Franklin Gothic Book</vt:lpstr>
      <vt:lpstr>Segoe Semibold</vt:lpstr>
      <vt:lpstr>Tahoma</vt:lpstr>
      <vt:lpstr>Times New Roman</vt:lpstr>
      <vt:lpstr>Trebuchet MS</vt:lpstr>
      <vt:lpstr>Verdana</vt:lpstr>
      <vt:lpstr>Webdings</vt:lpstr>
      <vt:lpstr>blank</vt:lpstr>
      <vt:lpstr>The SBS QMS Cloud</vt:lpstr>
      <vt:lpstr>Your Quality Management System (QMS)</vt:lpstr>
      <vt:lpstr>The SBS QMS Suite</vt:lpstr>
      <vt:lpstr>PowerPoint Presentation</vt:lpstr>
      <vt:lpstr>SBS QMS in the Cloud</vt:lpstr>
      <vt:lpstr>Cloud QMS Features</vt:lpstr>
      <vt:lpstr>SBS QMS Software</vt:lpstr>
      <vt:lpstr>The Quality Database</vt:lpstr>
      <vt:lpstr>Quality Database Features</vt:lpstr>
      <vt:lpstr>Features</vt:lpstr>
      <vt:lpstr>Ground Control™</vt:lpstr>
      <vt:lpstr>Document Control and Training</vt:lpstr>
      <vt:lpstr>The Training Module - features and benefits </vt:lpstr>
      <vt:lpstr>The Document Control Module</vt:lpstr>
      <vt:lpstr>Asset Tracking Database</vt:lpstr>
      <vt:lpstr>Asset Tracking Database</vt:lpstr>
      <vt:lpstr>Features</vt:lpstr>
      <vt:lpstr>SBS Vendor Management™</vt:lpstr>
      <vt:lpstr>SBS Vendor Management</vt:lpstr>
      <vt:lpstr>SBS Inspection Database</vt:lpstr>
      <vt:lpstr>Main Menu</vt:lpstr>
      <vt:lpstr>Key features</vt:lpstr>
      <vt:lpstr>Inspection Work Flow</vt:lpstr>
      <vt:lpstr>Summary</vt:lpstr>
      <vt:lpstr>About SBS</vt:lpstr>
      <vt:lpstr>PowerPoint Presentation</vt:lpstr>
    </vt:vector>
  </TitlesOfParts>
  <Company>Amkotron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SBS QMS Suite</dc:title>
  <dc:creator>Andrew Stack</dc:creator>
  <cp:lastModifiedBy>app</cp:lastModifiedBy>
  <cp:revision>17</cp:revision>
  <dcterms:created xsi:type="dcterms:W3CDTF">2019-03-20T03:20:51Z</dcterms:created>
  <dcterms:modified xsi:type="dcterms:W3CDTF">2025-11-15T07:34:45Z</dcterms:modified>
</cp:coreProperties>
</file>