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presProps.xml" ContentType="application/vnd.openxmlformats-officedocument.presentationml.presProps+xml"/>
  <Override PartName="/ppt/theme/theme1.xml" ContentType="application/vnd.openxmlformats-officedocument.theme+xml"/>
  <Override PartName="/ppt/theme/theme3.xml" ContentType="application/vnd.openxmlformats-officedocument.theme+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_rels/presentation.xml.rels" ContentType="application/vnd.openxmlformats-package.relationships+xml"/>
  <Override PartName="/ppt/media/image13.png" ContentType="image/png"/>
  <Override PartName="/ppt/media/image4.png" ContentType="image/png"/>
  <Override PartName="/ppt/media/image9.png" ContentType="image/png"/>
  <Override PartName="/ppt/media/image18.png" ContentType="image/png"/>
  <Override PartName="/ppt/media/image20.png" ContentType="image/png"/>
  <Override PartName="/ppt/media/image12.png" ContentType="image/png"/>
  <Override PartName="/ppt/media/image3.png" ContentType="image/png"/>
  <Override PartName="/ppt/media/image8.png" ContentType="image/png"/>
  <Override PartName="/ppt/media/image17.png" ContentType="image/png"/>
  <Override PartName="/ppt/media/image11.png" ContentType="image/png"/>
  <Override PartName="/ppt/media/image2.png" ContentType="image/png"/>
  <Override PartName="/ppt/media/image24.png" ContentType="image/png"/>
  <Override PartName="/ppt/media/image23.png" ContentType="image/png"/>
  <Override PartName="/ppt/media/image22.png" ContentType="image/png"/>
  <Override PartName="/ppt/media/image21.png" ContentType="image/png"/>
  <Override PartName="/ppt/media/image19.png" ContentType="image/png"/>
  <Override PartName="/ppt/media/image5.png" ContentType="image/png"/>
  <Override PartName="/ppt/media/image14.png" ContentType="image/png"/>
  <Override PartName="/ppt/media/image6.png" ContentType="image/png"/>
  <Override PartName="/ppt/media/image15.png" ContentType="image/png"/>
  <Override PartName="/ppt/media/image10.png" ContentType="image/png"/>
  <Override PartName="/ppt/media/image1.png" ContentType="image/png"/>
  <Override PartName="/ppt/media/image7.png" ContentType="image/png"/>
  <Override PartName="/ppt/media/image16.png" ContentType="image/png"/>
  <Override PartName="/ppt/notesMasters/_rels/notesMaster1.xml.rels" ContentType="application/vnd.openxmlformats-package.relationships+xml"/>
  <Override PartName="/ppt/notesMasters/notesMaster1.xml" ContentType="application/vnd.openxmlformats-officedocument.presentationml.notesMaster+xml"/>
  <Override PartName="/ppt/slides/_rels/slide5.xml.rels" ContentType="application/vnd.openxmlformats-package.relationships+xml"/>
  <Override PartName="/ppt/slides/_rels/slide21.xml.rels" ContentType="application/vnd.openxmlformats-package.relationships+xml"/>
  <Override PartName="/ppt/slides/_rels/slide19.xml.rels" ContentType="application/vnd.openxmlformats-package.relationships+xml"/>
  <Override PartName="/ppt/slides/_rels/slide4.xml.rels" ContentType="application/vnd.openxmlformats-package.relationships+xml"/>
  <Override PartName="/ppt/slides/_rels/slide20.xml.rels" ContentType="application/vnd.openxmlformats-package.relationships+xml"/>
  <Override PartName="/ppt/slides/_rels/slide18.xml.rels" ContentType="application/vnd.openxmlformats-package.relationships+xml"/>
  <Override PartName="/ppt/slides/_rels/slide3.xml.rels" ContentType="application/vnd.openxmlformats-package.relationships+xml"/>
  <Override PartName="/ppt/slides/_rels/slide17.xml.rels" ContentType="application/vnd.openxmlformats-package.relationships+xml"/>
  <Override PartName="/ppt/slides/_rels/slide2.xml.rels" ContentType="application/vnd.openxmlformats-package.relationships+xml"/>
  <Override PartName="/ppt/slides/_rels/slide16.xml.rels" ContentType="application/vnd.openxmlformats-package.relationships+xml"/>
  <Override PartName="/ppt/slides/_rels/slide1.xml.rels" ContentType="application/vnd.openxmlformats-package.relationships+xml"/>
  <Override PartName="/ppt/slides/_rels/slide15.xml.rels" ContentType="application/vnd.openxmlformats-package.relationships+xml"/>
  <Override PartName="/ppt/slides/_rels/slide13.xml.rels" ContentType="application/vnd.openxmlformats-package.relationships+xml"/>
  <Override PartName="/ppt/slides/_rels/slide25.xml.rels" ContentType="application/vnd.openxmlformats-package.relationships+xml"/>
  <Override PartName="/ppt/slides/_rels/slide12.xml.rels" ContentType="application/vnd.openxmlformats-package.relationships+xml"/>
  <Override PartName="/ppt/slides/_rels/slide24.xml.rels" ContentType="application/vnd.openxmlformats-package.relationships+xml"/>
  <Override PartName="/ppt/slides/_rels/slide9.xml.rels" ContentType="application/vnd.openxmlformats-package.relationships+xml"/>
  <Override PartName="/ppt/slides/_rels/slide11.xml.rels" ContentType="application/vnd.openxmlformats-package.relationships+xml"/>
  <Override PartName="/ppt/slides/_rels/slide23.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22.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14.xml.rels" ContentType="application/vnd.openxmlformats-package.relationships+xml"/>
  <Override PartName="/ppt/slides/slide13.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25.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24.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23.xml" ContentType="application/vnd.openxmlformats-officedocument.presentationml.slide+xml"/>
  <Override PartName="/ppt/slides/slide6.xml" ContentType="application/vnd.openxmlformats-officedocument.presentationml.slide+xml"/>
  <Override PartName="/ppt/slides/slide22.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17.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s/slide5.xml" ContentType="application/vnd.openxmlformats-officedocument.presentationml.slide+xml"/>
  <Override PartName="/ppt/slides/slide21.xml" ContentType="application/vnd.openxmlformats-officedocument.presentationml.slide+xml"/>
  <Override PartName="/ppt/notesSlides/_rels/notesSlide25.xml.rels" ContentType="application/vnd.openxmlformats-package.relationships+xml"/>
  <Override PartName="/ppt/notesSlides/notesSlide25.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Lst>
  <p:sldSz cx="9144000" cy="6858000"/>
  <p:notesSz cx="7315200" cy="96012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 name=""/>
          <p:cNvSpPr/>
          <p:nvPr/>
        </p:nvSpPr>
        <p:spPr>
          <a:xfrm>
            <a:off x="0" y="0"/>
            <a:ext cx="7315200" cy="9601200"/>
          </a:xfrm>
          <a:prstGeom prst="rect">
            <a:avLst/>
          </a:prstGeom>
          <a:solidFill>
            <a:srgbClr val="ffffff"/>
          </a:solidFill>
          <a:ln w="0">
            <a:noFill/>
          </a:ln>
        </p:spPr>
        <p:txBody>
          <a:bodyPr lIns="90000" rIns="90000" tIns="45000" bIns="45000" anchor="ctr" anchorCtr="1">
            <a:noAutofit/>
          </a:bodyPr>
          <a:p>
            <a:endParaRPr b="0" lang="en-US" sz="1100" strike="noStrike" u="none">
              <a:solidFill>
                <a:srgbClr val="000000"/>
              </a:solidFill>
              <a:effectLst/>
              <a:uFillTx/>
              <a:latin typeface="Book Antiqua"/>
            </a:endParaRPr>
          </a:p>
        </p:txBody>
      </p:sp>
      <p:sp>
        <p:nvSpPr>
          <p:cNvPr id="15" name="PlaceHolder 1"/>
          <p:cNvSpPr>
            <a:spLocks noGrp="1"/>
          </p:cNvSpPr>
          <p:nvPr>
            <p:ph type="hdr"/>
          </p:nvPr>
        </p:nvSpPr>
        <p:spPr>
          <a:xfrm>
            <a:off x="0" y="0"/>
            <a:ext cx="3170160" cy="479520"/>
          </a:xfrm>
          <a:prstGeom prst="rect">
            <a:avLst/>
          </a:prstGeom>
          <a:noFill/>
          <a:ln w="0">
            <a:noFill/>
          </a:ln>
        </p:spPr>
        <p:txBody>
          <a:bodyPr lIns="90000" rIns="90000" tIns="46800" bIns="46800" anchor="t">
            <a:noAutofit/>
          </a:bodyPr>
          <a:p>
            <a:pPr indent="0">
              <a:buNone/>
            </a:pPr>
            <a:endParaRPr b="0" lang="en-US" sz="2400" strike="noStrike" u="none">
              <a:solidFill>
                <a:srgbClr val="000000"/>
              </a:solidFill>
              <a:effectLst/>
              <a:uFillTx/>
              <a:latin typeface="Times New Roman"/>
            </a:endParaRPr>
          </a:p>
        </p:txBody>
      </p:sp>
      <p:sp>
        <p:nvSpPr>
          <p:cNvPr id="16" name="PlaceHolder 2"/>
          <p:cNvSpPr>
            <a:spLocks noGrp="1"/>
          </p:cNvSpPr>
          <p:nvPr>
            <p:ph type="dt" idx="1"/>
          </p:nvPr>
        </p:nvSpPr>
        <p:spPr>
          <a:xfrm>
            <a:off x="4142880" y="0"/>
            <a:ext cx="3170520" cy="479520"/>
          </a:xfrm>
          <a:prstGeom prst="rect">
            <a:avLst/>
          </a:prstGeom>
          <a:noFill/>
          <a:ln w="0">
            <a:noFill/>
          </a:ln>
        </p:spPr>
        <p:txBody>
          <a:bodyPr lIns="90000" rIns="90000" tIns="46800" bIns="46800" anchor="t">
            <a:noAutofit/>
          </a:bodyPr>
          <a:p>
            <a:pPr indent="0">
              <a:buNone/>
            </a:pPr>
            <a:endParaRPr b="0" lang="en-US" sz="2400" strike="noStrike" u="none">
              <a:solidFill>
                <a:srgbClr val="000000"/>
              </a:solidFill>
              <a:effectLst/>
              <a:uFillTx/>
              <a:latin typeface="Times New Roman"/>
            </a:endParaRPr>
          </a:p>
        </p:txBody>
      </p:sp>
      <p:sp>
        <p:nvSpPr>
          <p:cNvPr id="17" name="PlaceHolder 3"/>
          <p:cNvSpPr>
            <a:spLocks noGrp="1"/>
          </p:cNvSpPr>
          <p:nvPr>
            <p:ph type="sldImg"/>
          </p:nvPr>
        </p:nvSpPr>
        <p:spPr>
          <a:xfrm>
            <a:off x="1257120" y="720360"/>
            <a:ext cx="4800600" cy="3600360"/>
          </a:xfrm>
          <a:prstGeom prst="rect">
            <a:avLst/>
          </a:prstGeom>
          <a:noFill/>
          <a:ln w="9360">
            <a:solidFill>
              <a:srgbClr val="000000"/>
            </a:solidFill>
            <a:miter/>
          </a:ln>
        </p:spPr>
        <p:txBody>
          <a:bodyPr lIns="90000" rIns="90000" tIns="46800" bIns="46800" anchor="t">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90d3a"/>
                </a:solidFill>
                <a:effectLst/>
                <a:uFillTx/>
                <a:latin typeface="Tahoma"/>
              </a:rPr>
              <a:t>Click to move the slide</a:t>
            </a:r>
            <a:endParaRPr b="1" lang="en-US" sz="2400" strike="noStrike" u="none">
              <a:solidFill>
                <a:srgbClr val="090d3a"/>
              </a:solidFill>
              <a:effectLst/>
              <a:uFillTx/>
              <a:latin typeface="Tahoma"/>
            </a:endParaRPr>
          </a:p>
        </p:txBody>
      </p:sp>
      <p:sp>
        <p:nvSpPr>
          <p:cNvPr id="18" name="PlaceHolder 4"/>
          <p:cNvSpPr>
            <a:spLocks noGrp="1"/>
          </p:cNvSpPr>
          <p:nvPr>
            <p:ph type="body"/>
          </p:nvPr>
        </p:nvSpPr>
        <p:spPr>
          <a:xfrm>
            <a:off x="731880" y="4560480"/>
            <a:ext cx="5851440" cy="4319640"/>
          </a:xfrm>
          <a:prstGeom prst="rect">
            <a:avLst/>
          </a:prstGeom>
          <a:noFill/>
          <a:ln w="0">
            <a:noFill/>
          </a:ln>
        </p:spPr>
        <p:txBody>
          <a:bodyPr lIns="90000" rIns="90000" tIns="46800" bIns="4680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Click to edit the notes format</a:t>
            </a:r>
            <a:endParaRPr b="0" lang="en-US" sz="1200" strike="noStrike" u="none">
              <a:solidFill>
                <a:srgbClr val="000000"/>
              </a:solidFill>
              <a:effectLst/>
              <a:uFillTx/>
              <a:latin typeface="Arial"/>
            </a:endParaRPr>
          </a:p>
        </p:txBody>
      </p:sp>
      <p:sp>
        <p:nvSpPr>
          <p:cNvPr id="19" name="PlaceHolder 5"/>
          <p:cNvSpPr>
            <a:spLocks noGrp="1"/>
          </p:cNvSpPr>
          <p:nvPr>
            <p:ph type="ftr" idx="2"/>
          </p:nvPr>
        </p:nvSpPr>
        <p:spPr>
          <a:xfrm>
            <a:off x="0" y="9120240"/>
            <a:ext cx="3170160" cy="479520"/>
          </a:xfrm>
          <a:prstGeom prst="rect">
            <a:avLst/>
          </a:prstGeom>
          <a:noFill/>
          <a:ln w="0">
            <a:noFill/>
          </a:ln>
        </p:spPr>
        <p:txBody>
          <a:bodyPr lIns="90000" rIns="90000" tIns="46800" bIns="46800" anchor="b">
            <a:noAutofit/>
          </a:bodyPr>
          <a:p>
            <a:pPr indent="0">
              <a:buNone/>
            </a:pPr>
            <a:endParaRPr b="0" lang="en-US" sz="2400" strike="noStrike" u="none">
              <a:solidFill>
                <a:srgbClr val="000000"/>
              </a:solidFill>
              <a:effectLst/>
              <a:uFillTx/>
              <a:latin typeface="Times New Roman"/>
            </a:endParaRPr>
          </a:p>
        </p:txBody>
      </p:sp>
      <p:sp>
        <p:nvSpPr>
          <p:cNvPr id="20" name="PlaceHolder 6"/>
          <p:cNvSpPr>
            <a:spLocks noGrp="1"/>
          </p:cNvSpPr>
          <p:nvPr>
            <p:ph type="sldNum" idx="3"/>
          </p:nvPr>
        </p:nvSpPr>
        <p:spPr>
          <a:xfrm>
            <a:off x="4142880" y="9120240"/>
            <a:ext cx="3170520" cy="479520"/>
          </a:xfrm>
          <a:prstGeom prst="rect">
            <a:avLst/>
          </a:prstGeom>
          <a:noFill/>
          <a:ln w="0">
            <a:noFill/>
          </a:ln>
        </p:spPr>
        <p:txBody>
          <a:bodyPr lIns="90000" rIns="90000" tIns="46800" bIns="46800" anchor="b">
            <a:noAutofit/>
          </a:bodyPr>
          <a:lstStyle>
            <a:lvl1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200" strike="noStrike" u="none">
                <a:solidFill>
                  <a:srgbClr val="000000"/>
                </a:solidFill>
                <a:effectLst/>
                <a:uFillTx/>
                <a:latin typeface="Arial"/>
              </a:defRPr>
            </a:lvl1pPr>
          </a:lstStyle>
          <a:p>
            <a: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A6A747B4-AF44-4D09-A95C-D679F4EF6A5B}" type="slidenum">
              <a:rPr b="0" lang="en-US" sz="1200" strike="noStrike" u="none">
                <a:solidFill>
                  <a:srgbClr val="000000"/>
                </a:solidFill>
                <a:effectLst/>
                <a:uFillTx/>
                <a:latin typeface="Arial"/>
              </a:rPr>
              <a:t>&lt;number&gt;</a:t>
            </a:fld>
            <a:endParaRPr b="0" lang="en-US" sz="1200" strike="noStrike" u="none">
              <a:solidFill>
                <a:srgbClr val="000000"/>
              </a:solidFill>
              <a:effectLst/>
              <a:uFillTx/>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notesSlide2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 name="Rectangle 7"/>
          <p:cNvSpPr/>
          <p:nvPr/>
        </p:nvSpPr>
        <p:spPr>
          <a:xfrm>
            <a:off x="4143240" y="9120240"/>
            <a:ext cx="3170520" cy="479520"/>
          </a:xfrm>
          <a:prstGeom prst="rect">
            <a:avLst/>
          </a:prstGeom>
          <a:noFill/>
          <a:ln w="0">
            <a:noFill/>
          </a:ln>
        </p:spPr>
        <p:style>
          <a:lnRef idx="0"/>
          <a:fillRef idx="0"/>
          <a:effectRef idx="0"/>
          <a:fontRef idx="minor"/>
        </p:style>
        <p:txBody>
          <a:bodyPr lIns="90000" rIns="90000" tIns="46800" bIns="46800"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53E68D55-463B-44AE-86C0-86A8A76FDD26}" type="slidenum">
              <a:rPr b="0" lang="en-US" sz="1200" strike="noStrike" u="none">
                <a:solidFill>
                  <a:srgbClr val="000000"/>
                </a:solidFill>
                <a:effectLst/>
                <a:uFillTx/>
                <a:latin typeface="Arial"/>
              </a:rPr>
              <a:t>&lt;number&gt;</a:t>
            </a:fld>
            <a:endParaRPr b="0" lang="en-US" sz="1200" strike="noStrike" u="none">
              <a:solidFill>
                <a:srgbClr val="000000"/>
              </a:solidFill>
              <a:effectLst/>
              <a:uFillTx/>
              <a:latin typeface="Book Antiqua"/>
            </a:endParaRPr>
          </a:p>
        </p:txBody>
      </p:sp>
      <p:sp>
        <p:nvSpPr>
          <p:cNvPr id="117" name="PlaceHolder 1"/>
          <p:cNvSpPr>
            <a:spLocks noGrp="1"/>
          </p:cNvSpPr>
          <p:nvPr>
            <p:ph type="sldImg"/>
          </p:nvPr>
        </p:nvSpPr>
        <p:spPr>
          <a:xfrm>
            <a:off x="1257480" y="720720"/>
            <a:ext cx="4800600" cy="3600360"/>
          </a:xfrm>
          <a:prstGeom prst="rect">
            <a:avLst/>
          </a:prstGeom>
          <a:ln w="0">
            <a:noFill/>
          </a:ln>
        </p:spPr>
      </p:sp>
      <p:sp>
        <p:nvSpPr>
          <p:cNvPr id="118" name="PlaceHolder 2"/>
          <p:cNvSpPr>
            <a:spLocks noGrp="1"/>
          </p:cNvSpPr>
          <p:nvPr>
            <p:ph type="body"/>
          </p:nvPr>
        </p:nvSpPr>
        <p:spPr>
          <a:xfrm>
            <a:off x="731880" y="4560480"/>
            <a:ext cx="5851440" cy="4319640"/>
          </a:xfrm>
          <a:prstGeom prst="rect">
            <a:avLst/>
          </a:prstGeom>
          <a:noFill/>
          <a:ln w="0">
            <a:noFill/>
          </a:ln>
        </p:spPr>
        <p:txBody>
          <a:bodyPr lIns="0" rIns="0" tIns="0" bIns="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228600" y="232920"/>
            <a:ext cx="8610480" cy="452520"/>
          </a:xfrm>
          <a:prstGeom prst="rect">
            <a:avLst/>
          </a:prstGeom>
          <a:noFill/>
          <a:ln w="0">
            <a:noFill/>
          </a:ln>
        </p:spPr>
        <p:txBody>
          <a:bodyPr lIns="90360" rIns="90360" tIns="44280" bIns="4428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90d3a"/>
                </a:solidFill>
                <a:effectLst/>
                <a:uFillTx/>
                <a:latin typeface="Tahoma"/>
              </a:rPr>
              <a:t>Click to edit the title text format</a:t>
            </a:r>
            <a:endParaRPr b="1" lang="en-US" sz="2400" strike="noStrike" u="none">
              <a:solidFill>
                <a:srgbClr val="090d3a"/>
              </a:solidFill>
              <a:effectLst/>
              <a:uFillTx/>
              <a:latin typeface="Tahoma"/>
            </a:endParaRPr>
          </a:p>
        </p:txBody>
      </p:sp>
      <p:sp>
        <p:nvSpPr>
          <p:cNvPr id="1" name="Line 3"/>
          <p:cNvSpPr/>
          <p:nvPr/>
        </p:nvSpPr>
        <p:spPr>
          <a:xfrm>
            <a:off x="0" y="738360"/>
            <a:ext cx="9118440" cy="0"/>
          </a:xfrm>
          <a:prstGeom prst="line">
            <a:avLst/>
          </a:prstGeom>
          <a:ln w="38160">
            <a:solidFill>
              <a:srgbClr val="000000"/>
            </a:solidFill>
            <a:miter/>
          </a:ln>
        </p:spPr>
        <p:style>
          <a:lnRef idx="0"/>
          <a:fillRef idx="0"/>
          <a:effectRef idx="0"/>
          <a:fontRef idx="minor"/>
        </p:style>
        <p:txBody>
          <a:bodyPr lIns="90000" rIns="90000" tIns="-46800" bIns="-46800" anchor="ctr">
            <a:noAutofit/>
          </a:bodyPr>
          <a:p>
            <a:endParaRPr b="0" lang="en-US" sz="1100" strike="noStrike" u="none">
              <a:solidFill>
                <a:srgbClr val="000000"/>
              </a:solidFill>
              <a:effectLst/>
              <a:uFillTx/>
              <a:latin typeface="Book Antiqua"/>
            </a:endParaRPr>
          </a:p>
        </p:txBody>
      </p:sp>
      <p:sp>
        <p:nvSpPr>
          <p:cNvPr id="2" name="PlaceHolder 2"/>
          <p:cNvSpPr>
            <a:spLocks noGrp="1"/>
          </p:cNvSpPr>
          <p:nvPr>
            <p:ph type="body"/>
          </p:nvPr>
        </p:nvSpPr>
        <p:spPr>
          <a:xfrm>
            <a:off x="228600" y="917640"/>
            <a:ext cx="8610480" cy="4873680"/>
          </a:xfrm>
          <a:prstGeom prst="rect">
            <a:avLst/>
          </a:prstGeom>
          <a:noFill/>
          <a:ln w="0">
            <a:noFill/>
          </a:ln>
        </p:spPr>
        <p:txBody>
          <a:bodyPr lIns="90360" rIns="90360" tIns="44280" bIns="44280" anchor="t">
            <a:normAutofit/>
          </a:bodyPr>
          <a:p>
            <a:pPr marL="228600" indent="-228600">
              <a:spcBef>
                <a:spcPts val="476"/>
              </a:spcBef>
              <a:buClr>
                <a:srgbClr val="090d3a"/>
              </a:buClr>
              <a:buSzPct val="95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90d3a"/>
                </a:solidFill>
                <a:effectLst/>
                <a:uFillTx/>
                <a:latin typeface="Tahoma"/>
              </a:rPr>
              <a:t>Click to edit the outline text format</a:t>
            </a:r>
            <a:endParaRPr b="0" lang="en-US" sz="1900" strike="noStrike" u="none">
              <a:solidFill>
                <a:srgbClr val="090d3a"/>
              </a:solidFill>
              <a:effectLst/>
              <a:uFillTx/>
              <a:latin typeface="Tahoma"/>
            </a:endParaRPr>
          </a:p>
          <a:p>
            <a:pPr lvl="1" marL="687240" indent="-231480">
              <a:spcBef>
                <a:spcPts val="476"/>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90d3a"/>
                </a:solidFill>
                <a:effectLst/>
                <a:uFillTx/>
                <a:latin typeface="Tahoma"/>
              </a:rPr>
              <a:t>Second Outline Level</a:t>
            </a:r>
            <a:endParaRPr b="0" lang="en-US" sz="1900" strike="noStrike" u="none">
              <a:solidFill>
                <a:srgbClr val="090d3a"/>
              </a:solidFill>
              <a:effectLst/>
              <a:uFillTx/>
              <a:latin typeface="Tahoma"/>
            </a:endParaRPr>
          </a:p>
          <a:p>
            <a:pPr lvl="2" marL="1143000" indent="-228600">
              <a:spcBef>
                <a:spcPts val="476"/>
              </a:spcBef>
              <a:buClr>
                <a:srgbClr val="090d3a"/>
              </a:buClr>
              <a:buSzPct val="55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90d3a"/>
                </a:solidFill>
                <a:effectLst/>
                <a:uFillTx/>
                <a:latin typeface="Tahoma"/>
              </a:rPr>
              <a:t>Third Outline Level</a:t>
            </a:r>
            <a:endParaRPr b="0" lang="en-US" sz="1900" strike="noStrike" u="none">
              <a:solidFill>
                <a:srgbClr val="090d3a"/>
              </a:solidFill>
              <a:effectLst/>
              <a:uFillTx/>
              <a:latin typeface="Tahoma"/>
            </a:endParaRPr>
          </a:p>
          <a:p>
            <a:pPr lvl="3" marL="1598760" indent="-228600">
              <a:spcBef>
                <a:spcPts val="476"/>
              </a:spcBef>
              <a:buClr>
                <a:srgbClr val="090d3a"/>
              </a:buClr>
              <a:buFont typeface="Tahoma"/>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90d3a"/>
                </a:solidFill>
                <a:effectLst/>
                <a:uFillTx/>
                <a:latin typeface="Tahoma"/>
              </a:rPr>
              <a:t>Fourth Outline Level</a:t>
            </a:r>
            <a:endParaRPr b="0" lang="en-US" sz="1900" strike="noStrike" u="none">
              <a:solidFill>
                <a:srgbClr val="090d3a"/>
              </a:solidFill>
              <a:effectLst/>
              <a:uFillTx/>
              <a:latin typeface="Tahoma"/>
            </a:endParaRPr>
          </a:p>
          <a:p>
            <a:pPr lvl="4" marL="2413080" indent="-228600">
              <a:spcBef>
                <a:spcPts val="476"/>
              </a:spcBef>
              <a:buClr>
                <a:srgbClr val="090d3a"/>
              </a:buClr>
              <a:buFont typeface="Franklin Gothic Book"/>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90d3a"/>
                </a:solidFill>
                <a:effectLst/>
                <a:uFillTx/>
                <a:latin typeface="Tahoma"/>
              </a:rPr>
              <a:t>Fifth Outline Level</a:t>
            </a:r>
            <a:endParaRPr b="0" lang="en-US" sz="1900" strike="noStrike" u="none">
              <a:solidFill>
                <a:srgbClr val="090d3a"/>
              </a:solidFill>
              <a:effectLst/>
              <a:uFillTx/>
              <a:latin typeface="Tahoma"/>
            </a:endParaRPr>
          </a:p>
          <a:p>
            <a:pPr lvl="5" marL="2413080" indent="-228600">
              <a:spcBef>
                <a:spcPts val="476"/>
              </a:spcBef>
              <a:buClr>
                <a:srgbClr val="000000"/>
              </a:buClr>
              <a:buFont typeface="Franklin Gothic Book"/>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90d3a"/>
                </a:solidFill>
                <a:effectLst/>
                <a:uFillTx/>
                <a:latin typeface="Tahoma"/>
              </a:rPr>
              <a:t>Sixth Outline Level</a:t>
            </a:r>
            <a:endParaRPr b="0" lang="en-US" sz="1900" strike="noStrike" u="none">
              <a:solidFill>
                <a:srgbClr val="090d3a"/>
              </a:solidFill>
              <a:effectLst/>
              <a:uFillTx/>
              <a:latin typeface="Tahoma"/>
            </a:endParaRPr>
          </a:p>
          <a:p>
            <a:pPr lvl="6" marL="2413080" indent="-228600">
              <a:spcBef>
                <a:spcPts val="476"/>
              </a:spcBef>
              <a:buClr>
                <a:srgbClr val="000000"/>
              </a:buClr>
              <a:buFont typeface="Franklin Gothic Book"/>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90d3a"/>
                </a:solidFill>
                <a:effectLst/>
                <a:uFillTx/>
                <a:latin typeface="Tahoma"/>
              </a:rPr>
              <a:t>Seventh Outline Level</a:t>
            </a:r>
            <a:endParaRPr b="0" lang="en-US" sz="1900" strike="noStrike" u="none">
              <a:solidFill>
                <a:srgbClr val="090d3a"/>
              </a:solidFill>
              <a:effectLst/>
              <a:uFillTx/>
              <a:latin typeface="Tahoma"/>
            </a:endParaRPr>
          </a:p>
        </p:txBody>
      </p:sp>
      <p:sp>
        <p:nvSpPr>
          <p:cNvPr id="3" name="Rectangle 5"/>
          <p:cNvSpPr/>
          <p:nvPr/>
        </p:nvSpPr>
        <p:spPr>
          <a:xfrm>
            <a:off x="0" y="0"/>
            <a:ext cx="9144000" cy="203040"/>
          </a:xfrm>
          <a:prstGeom prst="rect">
            <a:avLst/>
          </a:prstGeom>
          <a:gradFill rotWithShape="0">
            <a:gsLst>
              <a:gs pos="0">
                <a:srgbClr val="ffffff">
                  <a:alpha val="0"/>
                </a:srgbClr>
              </a:gs>
              <a:gs pos="100000">
                <a:srgbClr val="ffcc00"/>
              </a:gs>
            </a:gsLst>
            <a:lin ang="0"/>
          </a:gradFill>
          <a:ln w="0">
            <a:noFill/>
          </a:ln>
        </p:spPr>
        <p:style>
          <a:lnRef idx="0"/>
          <a:fillRef idx="0"/>
          <a:effectRef idx="0"/>
          <a:fontRef idx="minor"/>
        </p:style>
        <p:txBody>
          <a:bodyPr wrap="none"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100" strike="noStrike" u="none">
              <a:solidFill>
                <a:srgbClr val="000000"/>
              </a:solidFill>
              <a:effectLst/>
              <a:uFillTx/>
              <a:latin typeface="Book Antiqua"/>
            </a:endParaRPr>
          </a:p>
        </p:txBody>
      </p:sp>
      <p:sp>
        <p:nvSpPr>
          <p:cNvPr id="4" name="Rectangle 6"/>
          <p:cNvSpPr/>
          <p:nvPr/>
        </p:nvSpPr>
        <p:spPr>
          <a:xfrm>
            <a:off x="0" y="5969160"/>
            <a:ext cx="9144000" cy="203040"/>
          </a:xfrm>
          <a:prstGeom prst="rect">
            <a:avLst/>
          </a:prstGeom>
          <a:gradFill rotWithShape="0">
            <a:gsLst>
              <a:gs pos="0">
                <a:srgbClr val="ffffff">
                  <a:alpha val="0"/>
                </a:srgbClr>
              </a:gs>
              <a:gs pos="100000">
                <a:srgbClr val="ffcc00"/>
              </a:gs>
            </a:gsLst>
            <a:lin ang="0"/>
          </a:gradFill>
          <a:ln w="0">
            <a:noFill/>
          </a:ln>
        </p:spPr>
        <p:style>
          <a:lnRef idx="0"/>
          <a:fillRef idx="0"/>
          <a:effectRef idx="0"/>
          <a:fontRef idx="minor"/>
        </p:style>
        <p:txBody>
          <a:bodyPr wrap="none"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100" strike="noStrike" u="none">
              <a:solidFill>
                <a:srgbClr val="000000"/>
              </a:solidFill>
              <a:effectLst/>
              <a:uFillTx/>
              <a:latin typeface="Book Antiqua"/>
            </a:endParaRPr>
          </a:p>
        </p:txBody>
      </p:sp>
      <p:sp>
        <p:nvSpPr>
          <p:cNvPr id="5" name="Rectangle 7"/>
          <p:cNvSpPr/>
          <p:nvPr/>
        </p:nvSpPr>
        <p:spPr>
          <a:xfrm>
            <a:off x="0" y="6172200"/>
            <a:ext cx="9144000" cy="685800"/>
          </a:xfrm>
          <a:prstGeom prst="rect">
            <a:avLst/>
          </a:prstGeom>
          <a:solidFill>
            <a:srgbClr val="ffcc00"/>
          </a:solidFill>
          <a:ln w="0">
            <a:noFill/>
          </a:ln>
        </p:spPr>
        <p:style>
          <a:lnRef idx="0"/>
          <a:fillRef idx="0"/>
          <a:effectRef idx="0"/>
          <a:fontRef idx="minor"/>
        </p:style>
        <p:txBody>
          <a:bodyPr wrap="none" lIns="90360" rIns="90360" tIns="44280" bIns="44280" anchor="ctr">
            <a:noAutofit/>
          </a:bodyPr>
          <a:p>
            <a:pPr marL="228600" indent="-228600" algn="r">
              <a:lnSpc>
                <a:spcPct val="100000"/>
              </a:lnSpc>
              <a:buNone/>
              <a:tabLst>
                <a:tab algn="l" pos="0"/>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2400" strike="noStrike" u="none">
                <a:solidFill>
                  <a:srgbClr val="ffffff"/>
                </a:solidFill>
                <a:effectLst/>
                <a:uFillTx/>
                <a:latin typeface="Verdana"/>
              </a:rPr>
              <a:t>Sunday Business Systems</a:t>
            </a:r>
            <a:endParaRPr b="0" lang="en-US" sz="2400" strike="noStrike" u="none">
              <a:solidFill>
                <a:srgbClr val="000000"/>
              </a:solidFill>
              <a:effectLst/>
              <a:uFillTx/>
              <a:latin typeface="Book Antiqua"/>
            </a:endParaRPr>
          </a:p>
        </p:txBody>
      </p:sp>
      <p:sp>
        <p:nvSpPr>
          <p:cNvPr id="6" name="Text Box 8"/>
          <p:cNvSpPr/>
          <p:nvPr/>
        </p:nvSpPr>
        <p:spPr>
          <a:xfrm>
            <a:off x="-93240" y="6367320"/>
            <a:ext cx="3436200" cy="332640"/>
          </a:xfrm>
          <a:prstGeom prst="rect">
            <a:avLst/>
          </a:prstGeom>
          <a:noFill/>
          <a:ln w="0">
            <a:noFill/>
          </a:ln>
        </p:spPr>
        <p:style>
          <a:lnRef idx="0"/>
          <a:fillRef idx="0"/>
          <a:effectRef idx="0"/>
          <a:fontRef idx="minor"/>
        </p:style>
        <p:txBody>
          <a:bodyPr wrap="none" lIns="90360" rIns="90360" tIns="44280" bIns="44280" anchor="t">
            <a:spAutoFit/>
          </a:bodyPr>
          <a:p>
            <a:pPr marL="228600" indent="-228600" algn="ctr">
              <a:lnSpc>
                <a:spcPct val="100000"/>
              </a:lnSpc>
              <a:buNone/>
              <a:tabLst>
                <a:tab algn="l" pos="0"/>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1" lang="en-US" sz="1600" strike="noStrike" u="none">
                <a:solidFill>
                  <a:srgbClr val="ffffff"/>
                </a:solidFill>
                <a:effectLst/>
                <a:uFillTx/>
                <a:latin typeface="Verdana"/>
              </a:rPr>
              <a:t>www.SundayBizSys.com</a:t>
            </a:r>
            <a:endParaRPr b="0" lang="en-US" sz="1600" strike="noStrike" u="none">
              <a:solidFill>
                <a:srgbClr val="000000"/>
              </a:solidFill>
              <a:effectLst/>
              <a:uFillTx/>
              <a:latin typeface="Book Antiqua"/>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1">
    <p:bg>
      <p:bgPr>
        <a:solidFill>
          <a:srgbClr val="ffffff"/>
        </a:solidFill>
      </p:bgPr>
    </p:bg>
    <p:spTree>
      <p:nvGrpSpPr>
        <p:cNvPr id="1" name=""/>
        <p:cNvGrpSpPr/>
        <p:nvPr/>
      </p:nvGrpSpPr>
      <p:grpSpPr>
        <a:xfrm>
          <a:off x="0" y="0"/>
          <a:ext cx="0" cy="0"/>
          <a:chOff x="0" y="0"/>
          <a:chExt cx="0" cy="0"/>
        </a:xfrm>
      </p:grpSpPr>
      <p:pic>
        <p:nvPicPr>
          <p:cNvPr id="7" name="Picture 2" descr=""/>
          <p:cNvPicPr/>
          <p:nvPr/>
        </p:nvPicPr>
        <p:blipFill>
          <a:blip r:embed="rId2">
            <a:lum bright="30000"/>
          </a:blip>
          <a:srcRect l="0" t="0" r="0" b="15010"/>
          <a:stretch/>
        </p:blipFill>
        <p:spPr>
          <a:xfrm>
            <a:off x="-19080" y="209520"/>
            <a:ext cx="9163080" cy="5759640"/>
          </a:xfrm>
          <a:prstGeom prst="rect">
            <a:avLst/>
          </a:prstGeom>
          <a:noFill/>
          <a:ln w="0">
            <a:noFill/>
          </a:ln>
        </p:spPr>
      </p:pic>
      <p:sp>
        <p:nvSpPr>
          <p:cNvPr id="8" name="Rectangle 5"/>
          <p:cNvSpPr/>
          <p:nvPr/>
        </p:nvSpPr>
        <p:spPr>
          <a:xfrm>
            <a:off x="0" y="0"/>
            <a:ext cx="9144000" cy="203040"/>
          </a:xfrm>
          <a:prstGeom prst="rect">
            <a:avLst/>
          </a:prstGeom>
          <a:gradFill rotWithShape="0">
            <a:gsLst>
              <a:gs pos="0">
                <a:srgbClr val="ffffff">
                  <a:alpha val="0"/>
                </a:srgbClr>
              </a:gs>
              <a:gs pos="100000">
                <a:srgbClr val="ffcc00">
                  <a:alpha val="75294"/>
                </a:srgbClr>
              </a:gs>
            </a:gsLst>
            <a:lin ang="0"/>
          </a:gradFill>
          <a:ln w="0">
            <a:noFill/>
          </a:ln>
        </p:spPr>
        <p:style>
          <a:lnRef idx="0"/>
          <a:fillRef idx="0"/>
          <a:effectRef idx="0"/>
          <a:fontRef idx="minor"/>
        </p:style>
        <p:txBody>
          <a:bodyPr wrap="none" lIns="90360" rIns="90360" tIns="44280" bIns="4428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100" strike="noStrike" u="none">
              <a:solidFill>
                <a:srgbClr val="000000"/>
              </a:solidFill>
              <a:effectLst/>
              <a:uFillTx/>
              <a:latin typeface="Book Antiqua"/>
            </a:endParaRPr>
          </a:p>
        </p:txBody>
      </p:sp>
      <p:sp>
        <p:nvSpPr>
          <p:cNvPr id="9" name="Rectangle 6"/>
          <p:cNvSpPr/>
          <p:nvPr/>
        </p:nvSpPr>
        <p:spPr>
          <a:xfrm>
            <a:off x="0" y="5969160"/>
            <a:ext cx="9144000" cy="203040"/>
          </a:xfrm>
          <a:prstGeom prst="rect">
            <a:avLst/>
          </a:prstGeom>
          <a:gradFill rotWithShape="0">
            <a:gsLst>
              <a:gs pos="0">
                <a:srgbClr val="ffffff"/>
              </a:gs>
              <a:gs pos="100000">
                <a:srgbClr val="ffcc00">
                  <a:alpha val="75294"/>
                </a:srgbClr>
              </a:gs>
            </a:gsLst>
            <a:lin ang="0"/>
          </a:gradFill>
          <a:ln w="0">
            <a:noFill/>
          </a:ln>
        </p:spPr>
        <p:style>
          <a:lnRef idx="0"/>
          <a:fillRef idx="0"/>
          <a:effectRef idx="0"/>
          <a:fontRef idx="minor"/>
        </p:style>
        <p:txBody>
          <a:bodyPr wrap="none" lIns="90360" rIns="90360" tIns="44280" bIns="4428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100" strike="noStrike" u="none">
              <a:solidFill>
                <a:srgbClr val="000000"/>
              </a:solidFill>
              <a:effectLst/>
              <a:uFillTx/>
              <a:latin typeface="Book Antiqua"/>
            </a:endParaRPr>
          </a:p>
        </p:txBody>
      </p:sp>
      <p:sp>
        <p:nvSpPr>
          <p:cNvPr id="10" name="Rectangle 7"/>
          <p:cNvSpPr/>
          <p:nvPr/>
        </p:nvSpPr>
        <p:spPr>
          <a:xfrm>
            <a:off x="0" y="6172200"/>
            <a:ext cx="9144000" cy="685800"/>
          </a:xfrm>
          <a:prstGeom prst="rect">
            <a:avLst/>
          </a:prstGeom>
          <a:solidFill>
            <a:srgbClr val="ffcc00">
              <a:alpha val="75000"/>
            </a:srgbClr>
          </a:solidFill>
          <a:ln w="0">
            <a:noFill/>
          </a:ln>
        </p:spPr>
        <p:style>
          <a:lnRef idx="0"/>
          <a:fillRef idx="0"/>
          <a:effectRef idx="0"/>
          <a:fontRef idx="minor"/>
        </p:style>
        <p:txBody>
          <a:bodyPr wrap="none" lIns="90360" rIns="90360" tIns="44280" bIns="4428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100" strike="noStrike" u="none">
              <a:solidFill>
                <a:srgbClr val="000000"/>
              </a:solidFill>
              <a:effectLst/>
              <a:uFillTx/>
              <a:latin typeface="Book Antiqua"/>
            </a:endParaRPr>
          </a:p>
        </p:txBody>
      </p:sp>
      <p:pic>
        <p:nvPicPr>
          <p:cNvPr id="11" name="Picture 12" descr=""/>
          <p:cNvPicPr/>
          <p:nvPr/>
        </p:nvPicPr>
        <p:blipFill>
          <a:blip r:embed="rId3"/>
          <a:stretch/>
        </p:blipFill>
        <p:spPr>
          <a:xfrm>
            <a:off x="304920" y="457200"/>
            <a:ext cx="2438280" cy="933480"/>
          </a:xfrm>
          <a:prstGeom prst="rect">
            <a:avLst/>
          </a:prstGeom>
          <a:noFill/>
          <a:ln w="0">
            <a:noFill/>
          </a:ln>
        </p:spPr>
      </p:pic>
      <p:sp>
        <p:nvSpPr>
          <p:cNvPr id="12" name="PlaceHolder 1"/>
          <p:cNvSpPr>
            <a:spLocks noGrp="1"/>
          </p:cNvSpPr>
          <p:nvPr>
            <p:ph type="title"/>
          </p:nvPr>
        </p:nvSpPr>
        <p:spPr>
          <a:xfrm>
            <a:off x="228600" y="232920"/>
            <a:ext cx="8610480" cy="452520"/>
          </a:xfrm>
          <a:prstGeom prst="rect">
            <a:avLst/>
          </a:prstGeom>
          <a:noFill/>
          <a:ln w="0">
            <a:noFill/>
          </a:ln>
        </p:spPr>
        <p:txBody>
          <a:bodyPr lIns="90360" rIns="90360" tIns="44280" bIns="4428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90d3a"/>
                </a:solidFill>
                <a:effectLst/>
                <a:uFillTx/>
                <a:latin typeface="Tahoma"/>
              </a:rPr>
              <a:t>Click to edit the title text format</a:t>
            </a:r>
            <a:endParaRPr b="1" lang="en-US" sz="2400" strike="noStrike" u="none">
              <a:solidFill>
                <a:srgbClr val="090d3a"/>
              </a:solidFill>
              <a:effectLst/>
              <a:uFillTx/>
              <a:latin typeface="Tahoma"/>
            </a:endParaRPr>
          </a:p>
        </p:txBody>
      </p:sp>
      <p:sp>
        <p:nvSpPr>
          <p:cNvPr id="13" name="PlaceHolder 2"/>
          <p:cNvSpPr>
            <a:spLocks noGrp="1"/>
          </p:cNvSpPr>
          <p:nvPr>
            <p:ph type="body"/>
          </p:nvPr>
        </p:nvSpPr>
        <p:spPr>
          <a:xfrm>
            <a:off x="228600" y="917640"/>
            <a:ext cx="8610480" cy="4873680"/>
          </a:xfrm>
          <a:prstGeom prst="rect">
            <a:avLst/>
          </a:prstGeom>
          <a:noFill/>
          <a:ln w="0">
            <a:noFill/>
          </a:ln>
        </p:spPr>
        <p:txBody>
          <a:bodyPr lIns="90360" rIns="90360" tIns="44280" bIns="44280" anchor="t">
            <a:normAutofit/>
          </a:bodyPr>
          <a:p>
            <a:pPr marL="228600" indent="-228600">
              <a:spcBef>
                <a:spcPts val="476"/>
              </a:spcBef>
              <a:buClr>
                <a:srgbClr val="090d3a"/>
              </a:buClr>
              <a:buSzPct val="95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90d3a"/>
                </a:solidFill>
                <a:effectLst/>
                <a:uFillTx/>
                <a:latin typeface="Tahoma"/>
              </a:rPr>
              <a:t>Click to edit the outline text format</a:t>
            </a:r>
            <a:endParaRPr b="0" lang="en-US" sz="1900" strike="noStrike" u="none">
              <a:solidFill>
                <a:srgbClr val="090d3a"/>
              </a:solidFill>
              <a:effectLst/>
              <a:uFillTx/>
              <a:latin typeface="Tahoma"/>
            </a:endParaRPr>
          </a:p>
          <a:p>
            <a:pPr lvl="1" marL="687240" indent="-231480">
              <a:spcBef>
                <a:spcPts val="476"/>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90d3a"/>
                </a:solidFill>
                <a:effectLst/>
                <a:uFillTx/>
                <a:latin typeface="Tahoma"/>
              </a:rPr>
              <a:t>Second Outline Level</a:t>
            </a:r>
            <a:endParaRPr b="0" lang="en-US" sz="1900" strike="noStrike" u="none">
              <a:solidFill>
                <a:srgbClr val="090d3a"/>
              </a:solidFill>
              <a:effectLst/>
              <a:uFillTx/>
              <a:latin typeface="Tahoma"/>
            </a:endParaRPr>
          </a:p>
          <a:p>
            <a:pPr lvl="2" marL="1143000" indent="-228600">
              <a:spcBef>
                <a:spcPts val="476"/>
              </a:spcBef>
              <a:buClr>
                <a:srgbClr val="090d3a"/>
              </a:buClr>
              <a:buSzPct val="55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90d3a"/>
                </a:solidFill>
                <a:effectLst/>
                <a:uFillTx/>
                <a:latin typeface="Tahoma"/>
              </a:rPr>
              <a:t>Third Outline Level</a:t>
            </a:r>
            <a:endParaRPr b="0" lang="en-US" sz="1900" strike="noStrike" u="none">
              <a:solidFill>
                <a:srgbClr val="090d3a"/>
              </a:solidFill>
              <a:effectLst/>
              <a:uFillTx/>
              <a:latin typeface="Tahoma"/>
            </a:endParaRPr>
          </a:p>
          <a:p>
            <a:pPr lvl="3" marL="1598760" indent="-228600">
              <a:spcBef>
                <a:spcPts val="476"/>
              </a:spcBef>
              <a:buClr>
                <a:srgbClr val="090d3a"/>
              </a:buClr>
              <a:buFont typeface="Tahoma"/>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90d3a"/>
                </a:solidFill>
                <a:effectLst/>
                <a:uFillTx/>
                <a:latin typeface="Tahoma"/>
              </a:rPr>
              <a:t>Fourth Outline Level</a:t>
            </a:r>
            <a:endParaRPr b="0" lang="en-US" sz="1900" strike="noStrike" u="none">
              <a:solidFill>
                <a:srgbClr val="090d3a"/>
              </a:solidFill>
              <a:effectLst/>
              <a:uFillTx/>
              <a:latin typeface="Tahoma"/>
            </a:endParaRPr>
          </a:p>
          <a:p>
            <a:pPr lvl="4" marL="2413080" indent="-228600">
              <a:spcBef>
                <a:spcPts val="476"/>
              </a:spcBef>
              <a:buClr>
                <a:srgbClr val="090d3a"/>
              </a:buClr>
              <a:buFont typeface="Franklin Gothic Book"/>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90d3a"/>
                </a:solidFill>
                <a:effectLst/>
                <a:uFillTx/>
                <a:latin typeface="Tahoma"/>
              </a:rPr>
              <a:t>Fifth Outline Level</a:t>
            </a:r>
            <a:endParaRPr b="0" lang="en-US" sz="1900" strike="noStrike" u="none">
              <a:solidFill>
                <a:srgbClr val="090d3a"/>
              </a:solidFill>
              <a:effectLst/>
              <a:uFillTx/>
              <a:latin typeface="Tahoma"/>
            </a:endParaRPr>
          </a:p>
          <a:p>
            <a:pPr lvl="5" marL="2413080" indent="-228600">
              <a:spcBef>
                <a:spcPts val="476"/>
              </a:spcBef>
              <a:buClr>
                <a:srgbClr val="000000"/>
              </a:buClr>
              <a:buFont typeface="Franklin Gothic Book"/>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90d3a"/>
                </a:solidFill>
                <a:effectLst/>
                <a:uFillTx/>
                <a:latin typeface="Tahoma"/>
              </a:rPr>
              <a:t>Sixth Outline Level</a:t>
            </a:r>
            <a:endParaRPr b="0" lang="en-US" sz="1900" strike="noStrike" u="none">
              <a:solidFill>
                <a:srgbClr val="090d3a"/>
              </a:solidFill>
              <a:effectLst/>
              <a:uFillTx/>
              <a:latin typeface="Tahoma"/>
            </a:endParaRPr>
          </a:p>
          <a:p>
            <a:pPr lvl="6" marL="2413080" indent="-228600">
              <a:spcBef>
                <a:spcPts val="476"/>
              </a:spcBef>
              <a:buClr>
                <a:srgbClr val="000000"/>
              </a:buClr>
              <a:buFont typeface="Franklin Gothic Book"/>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90d3a"/>
                </a:solidFill>
                <a:effectLst/>
                <a:uFillTx/>
                <a:latin typeface="Tahoma"/>
              </a:rPr>
              <a:t>Seventh Outline Level</a:t>
            </a:r>
            <a:endParaRPr b="0" lang="en-US" sz="1900" strike="noStrike" u="none">
              <a:solidFill>
                <a:srgbClr val="090d3a"/>
              </a:solidFill>
              <a:effectLst/>
              <a:uFillTx/>
              <a:latin typeface="Tahoma"/>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2"/>
    <p:sldLayoutId id="2147483650" r:id="rId3"/>
  </p:sldLayoutIdLst>
</p:sldMaster>
</file>

<file path=ppt/slides/_rels/slide1.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png"/><Relationship Id="rId3" Type="http://schemas.openxmlformats.org/officeDocument/2006/relationships/image" Target="../media/image18.png"/><Relationship Id="rId4" Type="http://schemas.openxmlformats.org/officeDocument/2006/relationships/slideLayout" Target="../slideLayouts/slideLayout1.xml"/>
</Relationships>
</file>

<file path=ppt/slides/_rels/slide18.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image" Target="../media/image20.png"/><Relationship Id="rId3" Type="http://schemas.openxmlformats.org/officeDocument/2006/relationships/slideLayout" Target="../slideLayouts/slideLayout1.xml"/>
</Relationships>
</file>

<file path=ppt/slides/_rels/slide19.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0.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image" Target="../media/image23.png"/><Relationship Id="rId3" Type="http://schemas.openxmlformats.org/officeDocument/2006/relationships/image" Target="../media/image24.png"/><Relationship Id="rId4" Type="http://schemas.openxmlformats.org/officeDocument/2006/relationships/slideLayout" Target="../slideLayouts/slideLayout1.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4.xml.rels><?xml version="1.0" encoding="UTF-8"?>
<Relationships xmlns="http://schemas.openxmlformats.org/package/2006/relationships"><Relationship Id="rId1" Type="http://schemas.openxmlformats.org/officeDocument/2006/relationships/hyperlink" Target="mailto:Sales@SundayBizSys.com" TargetMode="External"/><Relationship Id="rId2" Type="http://schemas.openxmlformats.org/officeDocument/2006/relationships/slideLayout" Target="../slideLayouts/slideLayout1.xml"/>
</Relationships>
</file>

<file path=ppt/slides/_rels/slide25.xml.rels><?xml version="1.0" encoding="UTF-8"?>
<Relationships xmlns="http://schemas.openxmlformats.org/package/2006/relationships"><Relationship Id="rId1" Type="http://schemas.openxmlformats.org/officeDocument/2006/relationships/hyperlink" Target="http://www.sundaybizsys.com/" TargetMode="External"/><Relationship Id="rId2" Type="http://schemas.openxmlformats.org/officeDocument/2006/relationships/slideLayout" Target="../slideLayouts/slideLayout2.xml"/><Relationship Id="rId3" Type="http://schemas.openxmlformats.org/officeDocument/2006/relationships/notesSlide" Target="../notesSlides/notesSlide25.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2.xml"/>
</Relationships>
</file>

<file path=ppt/slides/_rels/slide7.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 name="PlaceHolder 1"/>
          <p:cNvSpPr>
            <a:spLocks noGrp="1"/>
          </p:cNvSpPr>
          <p:nvPr>
            <p:ph type="title"/>
          </p:nvPr>
        </p:nvSpPr>
        <p:spPr>
          <a:xfrm>
            <a:off x="380880" y="1717560"/>
            <a:ext cx="7772400" cy="1470240"/>
          </a:xfrm>
          <a:prstGeom prst="rect">
            <a:avLst/>
          </a:prstGeom>
          <a:noFill/>
          <a:ln w="0">
            <a:noFill/>
          </a:ln>
        </p:spPr>
        <p:txBody>
          <a:bodyPr lIns="90360" rIns="90360" tIns="44280" bIns="44280" anchor="ctr">
            <a:noAutofit/>
          </a:bodyPr>
          <a:p>
            <a:pPr indent="0">
              <a:lnSpc>
                <a:spcPct val="10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Tahoma"/>
              </a:rPr>
              <a:t>SBS Vendor Management Database™</a:t>
            </a:r>
            <a:endParaRPr b="1" lang="en-US" sz="2800" strike="noStrike" u="none">
              <a:solidFill>
                <a:srgbClr val="090d3a"/>
              </a:solidFill>
              <a:effectLst/>
              <a:uFillTx/>
              <a:latin typeface="Tahoma"/>
            </a:endParaRPr>
          </a:p>
        </p:txBody>
      </p:sp>
      <p:sp>
        <p:nvSpPr>
          <p:cNvPr id="22" name="PlaceHolder 2"/>
          <p:cNvSpPr>
            <a:spLocks noGrp="1"/>
          </p:cNvSpPr>
          <p:nvPr>
            <p:ph type="subTitle"/>
          </p:nvPr>
        </p:nvSpPr>
        <p:spPr>
          <a:xfrm>
            <a:off x="380520" y="3301920"/>
            <a:ext cx="6248520" cy="609840"/>
          </a:xfrm>
          <a:prstGeom prst="rect">
            <a:avLst/>
          </a:prstGeom>
          <a:noFill/>
          <a:ln w="0">
            <a:noFill/>
          </a:ln>
        </p:spPr>
        <p:txBody>
          <a:bodyPr lIns="90360" rIns="90360" tIns="44280" bIns="44280" anchor="ctr">
            <a:noAutofit/>
          </a:bodyPr>
          <a:p>
            <a:pPr indent="0">
              <a:lnSpc>
                <a:spcPct val="90000"/>
              </a:lnSpc>
              <a:spcBef>
                <a:spcPts val="476"/>
              </a:spcBef>
              <a:buNone/>
              <a:tabLst>
                <a:tab algn="l" pos="0"/>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00000"/>
                </a:solidFill>
                <a:effectLst/>
                <a:uFillTx/>
                <a:latin typeface="Tahoma"/>
              </a:rPr>
              <a:t>Features</a:t>
            </a:r>
            <a:endParaRPr b="0" lang="en-US" sz="1900" strike="noStrike" u="none">
              <a:solidFill>
                <a:srgbClr val="090d3a"/>
              </a:solidFill>
              <a:effectLst/>
              <a:uFillTx/>
              <a:latin typeface="Tahoma"/>
            </a:endParaRPr>
          </a:p>
          <a:p>
            <a:pPr indent="0">
              <a:lnSpc>
                <a:spcPct val="90000"/>
              </a:lnSpc>
              <a:spcBef>
                <a:spcPts val="476"/>
              </a:spcBef>
              <a:buNone/>
              <a:tabLst>
                <a:tab algn="l" pos="0"/>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00000"/>
                </a:solidFill>
                <a:effectLst/>
                <a:uFillTx/>
                <a:latin typeface="Tahoma"/>
              </a:rPr>
              <a:t>Benefits</a:t>
            </a:r>
            <a:endParaRPr b="0" lang="en-US" sz="1900" strike="noStrike" u="none">
              <a:solidFill>
                <a:srgbClr val="090d3a"/>
              </a:solidFill>
              <a:effectLst/>
              <a:uFillTx/>
              <a:latin typeface="Tahoma"/>
            </a:endParaRPr>
          </a:p>
          <a:p>
            <a:pPr indent="0">
              <a:lnSpc>
                <a:spcPct val="90000"/>
              </a:lnSpc>
              <a:spcBef>
                <a:spcPts val="476"/>
              </a:spcBef>
              <a:buNone/>
              <a:tabLst>
                <a:tab algn="l" pos="0"/>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00000"/>
                </a:solidFill>
                <a:effectLst/>
                <a:uFillTx/>
                <a:latin typeface="Tahoma"/>
              </a:rPr>
              <a:t>Set-up </a:t>
            </a:r>
            <a:endParaRPr b="0" lang="en-US" sz="1900" strike="noStrike" u="none">
              <a:solidFill>
                <a:srgbClr val="090d3a"/>
              </a:solidFill>
              <a:effectLst/>
              <a:uFillTx/>
              <a:latin typeface="Tahoma"/>
            </a:endParaRPr>
          </a:p>
          <a:p>
            <a:pPr indent="0">
              <a:lnSpc>
                <a:spcPct val="90000"/>
              </a:lnSpc>
              <a:spcBef>
                <a:spcPts val="476"/>
              </a:spcBef>
              <a:buNone/>
              <a:tabLst>
                <a:tab algn="l" pos="0"/>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00000"/>
                </a:solidFill>
                <a:effectLst/>
                <a:uFillTx/>
                <a:latin typeface="Tahoma"/>
              </a:rPr>
              <a:t>Use</a:t>
            </a:r>
            <a:endParaRPr b="0" lang="en-US" sz="1900" strike="noStrike" u="none">
              <a:solidFill>
                <a:srgbClr val="090d3a"/>
              </a:solidFill>
              <a:effectLst/>
              <a:uFillTx/>
              <a:latin typeface="Tahoma"/>
            </a:endParaRPr>
          </a:p>
        </p:txBody>
      </p:sp>
      <p:pic>
        <p:nvPicPr>
          <p:cNvPr id="23" name="Picture 1" descr=""/>
          <p:cNvPicPr/>
          <p:nvPr/>
        </p:nvPicPr>
        <p:blipFill>
          <a:blip r:embed="rId1"/>
          <a:stretch/>
        </p:blipFill>
        <p:spPr>
          <a:xfrm>
            <a:off x="5334120" y="2971800"/>
            <a:ext cx="2374920" cy="2806560"/>
          </a:xfrm>
          <a:prstGeom prst="rect">
            <a:avLst/>
          </a:prstGeom>
          <a:noFill/>
          <a:ln w="0">
            <a:noFill/>
          </a:ln>
        </p:spPr>
      </p:pic>
      <p:sp>
        <p:nvSpPr>
          <p:cNvPr id="24" name="TextBox 2"/>
          <p:cNvSpPr/>
          <p:nvPr/>
        </p:nvSpPr>
        <p:spPr>
          <a:xfrm>
            <a:off x="3571920" y="720720"/>
            <a:ext cx="4581360" cy="36828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800" strike="noStrike" u="none">
                <a:solidFill>
                  <a:srgbClr val="000099"/>
                </a:solidFill>
                <a:effectLst/>
                <a:uFillTx/>
                <a:latin typeface="Book Antiqua"/>
              </a:rPr>
              <a:t>The Best Value in QMS Software</a:t>
            </a:r>
            <a:endParaRPr b="0" lang="en-US" sz="1800" strike="noStrike" u="none">
              <a:solidFill>
                <a:srgbClr val="000000"/>
              </a:solidFill>
              <a:effectLst/>
              <a:uFillTx/>
              <a:latin typeface="Book Antiqua"/>
            </a:endParaRPr>
          </a:p>
        </p:txBody>
      </p:sp>
    </p:spTree>
  </p:cSld>
  <p:transition>
    <p:fade/>
  </p:transition>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 name="PlaceHolder 1"/>
          <p:cNvSpPr>
            <a:spLocks noGrp="1"/>
          </p:cNvSpPr>
          <p:nvPr>
            <p:ph type="title"/>
          </p:nvPr>
        </p:nvSpPr>
        <p:spPr>
          <a:xfrm>
            <a:off x="228600" y="232920"/>
            <a:ext cx="8610480" cy="452520"/>
          </a:xfrm>
          <a:prstGeom prst="rect">
            <a:avLst/>
          </a:prstGeom>
          <a:noFill/>
          <a:ln w="0">
            <a:noFill/>
          </a:ln>
        </p:spPr>
        <p:txBody>
          <a:bodyPr lIns="90360" rIns="90360" tIns="44280" bIns="4428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90d3a"/>
                </a:solidFill>
                <a:effectLst/>
                <a:uFillTx/>
                <a:latin typeface="Tahoma"/>
              </a:rPr>
              <a:t>Preparation</a:t>
            </a:r>
            <a:endParaRPr b="1" lang="en-US" sz="2400" strike="noStrike" u="none">
              <a:solidFill>
                <a:srgbClr val="090d3a"/>
              </a:solidFill>
              <a:effectLst/>
              <a:uFillTx/>
              <a:latin typeface="Tahoma"/>
            </a:endParaRPr>
          </a:p>
        </p:txBody>
      </p:sp>
      <p:sp>
        <p:nvSpPr>
          <p:cNvPr id="49" name="PlaceHolder 2"/>
          <p:cNvSpPr>
            <a:spLocks noGrp="1"/>
          </p:cNvSpPr>
          <p:nvPr>
            <p:ph/>
          </p:nvPr>
        </p:nvSpPr>
        <p:spPr>
          <a:xfrm>
            <a:off x="228600" y="917640"/>
            <a:ext cx="8610480" cy="4873680"/>
          </a:xfrm>
          <a:prstGeom prst="rect">
            <a:avLst/>
          </a:prstGeom>
          <a:noFill/>
          <a:ln w="0">
            <a:noFill/>
          </a:ln>
        </p:spPr>
        <p:txBody>
          <a:bodyPr lIns="90360" rIns="90360" tIns="44280" bIns="44280" anchor="t">
            <a:normAutofit/>
          </a:bodyPr>
          <a:p>
            <a:pPr marL="228600" indent="-228600">
              <a:lnSpc>
                <a:spcPct val="90000"/>
              </a:lnSpc>
              <a:spcBef>
                <a:spcPts val="476"/>
              </a:spcBef>
              <a:buClr>
                <a:srgbClr val="090d3a"/>
              </a:buClr>
              <a:buSzPct val="95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90d3a"/>
                </a:solidFill>
                <a:effectLst/>
                <a:uFillTx/>
                <a:latin typeface="Tahoma"/>
              </a:rPr>
              <a:t>Vendors </a:t>
            </a:r>
            <a:endParaRPr b="0" lang="en-US" sz="1900" strike="noStrike" u="none">
              <a:solidFill>
                <a:srgbClr val="090d3a"/>
              </a:solidFill>
              <a:effectLst/>
              <a:uFillTx/>
              <a:latin typeface="Tahoma"/>
            </a:endParaRPr>
          </a:p>
          <a:p>
            <a:pPr lvl="1" marL="687240" indent="-231480">
              <a:lnSpc>
                <a:spcPct val="90000"/>
              </a:lnSpc>
              <a:spcBef>
                <a:spcPts val="425"/>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Develop a list of vendors </a:t>
            </a:r>
            <a:endParaRPr b="0" lang="en-US" sz="1700" strike="noStrike" u="none">
              <a:solidFill>
                <a:srgbClr val="090d3a"/>
              </a:solidFill>
              <a:effectLst/>
              <a:uFillTx/>
              <a:latin typeface="Tahoma"/>
            </a:endParaRPr>
          </a:p>
          <a:p>
            <a:pPr lvl="1" marL="687240" indent="-231480">
              <a:lnSpc>
                <a:spcPct val="90000"/>
              </a:lnSpc>
              <a:spcBef>
                <a:spcPts val="425"/>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Classify each as critical or non-critical </a:t>
            </a:r>
            <a:endParaRPr b="0" lang="en-US" sz="1700" strike="noStrike" u="none">
              <a:solidFill>
                <a:srgbClr val="090d3a"/>
              </a:solidFill>
              <a:effectLst/>
              <a:uFillTx/>
              <a:latin typeface="Tahoma"/>
            </a:endParaRPr>
          </a:p>
          <a:p>
            <a:pPr lvl="2" marL="1143000" indent="-228600">
              <a:lnSpc>
                <a:spcPct val="90000"/>
              </a:lnSpc>
              <a:spcBef>
                <a:spcPts val="374"/>
              </a:spcBef>
              <a:buClr>
                <a:srgbClr val="090d3a"/>
              </a:buClr>
              <a:buSzPct val="55000"/>
              <a:buFont typeface="Webdings" charset="2"/>
              <a:buChar char=""/>
              <a:tabLst>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500" strike="noStrike" u="none">
                <a:solidFill>
                  <a:srgbClr val="090d3a"/>
                </a:solidFill>
                <a:effectLst/>
                <a:uFillTx/>
                <a:latin typeface="Tahoma"/>
              </a:rPr>
              <a:t>(you may also create a new vendor type)</a:t>
            </a:r>
            <a:endParaRPr b="0" lang="en-US" sz="1500" strike="noStrike" u="none">
              <a:solidFill>
                <a:srgbClr val="090d3a"/>
              </a:solidFill>
              <a:effectLst/>
              <a:uFillTx/>
              <a:latin typeface="Tahoma"/>
            </a:endParaRPr>
          </a:p>
          <a:p>
            <a:pPr marL="228600" indent="-228600">
              <a:lnSpc>
                <a:spcPct val="90000"/>
              </a:lnSpc>
              <a:spcBef>
                <a:spcPts val="476"/>
              </a:spcBef>
              <a:buClr>
                <a:srgbClr val="090d3a"/>
              </a:buClr>
              <a:buSzPct val="95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90d3a"/>
                </a:solidFill>
                <a:effectLst/>
                <a:uFillTx/>
                <a:latin typeface="Tahoma"/>
              </a:rPr>
              <a:t>Define the list of tasks required to qualify each vendor </a:t>
            </a:r>
            <a:endParaRPr b="0" lang="en-US" sz="1900" strike="noStrike" u="none">
              <a:solidFill>
                <a:srgbClr val="090d3a"/>
              </a:solidFill>
              <a:effectLst/>
              <a:uFillTx/>
              <a:latin typeface="Tahoma"/>
            </a:endParaRPr>
          </a:p>
          <a:p>
            <a:pPr lvl="1" marL="687240" indent="-231480">
              <a:lnSpc>
                <a:spcPct val="90000"/>
              </a:lnSpc>
              <a:spcBef>
                <a:spcPts val="425"/>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For example </a:t>
            </a:r>
            <a:endParaRPr b="0" lang="en-US" sz="1700" strike="noStrike" u="none">
              <a:solidFill>
                <a:srgbClr val="090d3a"/>
              </a:solidFill>
              <a:effectLst/>
              <a:uFillTx/>
              <a:latin typeface="Tahoma"/>
            </a:endParaRPr>
          </a:p>
          <a:p>
            <a:pPr lvl="2" marL="1143000" indent="-228600">
              <a:lnSpc>
                <a:spcPct val="90000"/>
              </a:lnSpc>
              <a:spcBef>
                <a:spcPts val="374"/>
              </a:spcBef>
              <a:buClr>
                <a:srgbClr val="090d3a"/>
              </a:buClr>
              <a:buSzPct val="55000"/>
              <a:buFont typeface="Webdings" charset="2"/>
              <a:buChar char=""/>
              <a:tabLst>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500" strike="noStrike" u="none">
                <a:solidFill>
                  <a:srgbClr val="090d3a"/>
                </a:solidFill>
                <a:effectLst/>
                <a:uFillTx/>
                <a:latin typeface="Tahoma"/>
              </a:rPr>
              <a:t>Must maintain a valid ISO 9001 registration </a:t>
            </a:r>
            <a:endParaRPr b="0" lang="en-US" sz="1500" strike="noStrike" u="none">
              <a:solidFill>
                <a:srgbClr val="090d3a"/>
              </a:solidFill>
              <a:effectLst/>
              <a:uFillTx/>
              <a:latin typeface="Tahoma"/>
            </a:endParaRPr>
          </a:p>
          <a:p>
            <a:pPr lvl="2" marL="1143000" indent="-228600">
              <a:lnSpc>
                <a:spcPct val="90000"/>
              </a:lnSpc>
              <a:spcBef>
                <a:spcPts val="374"/>
              </a:spcBef>
              <a:buClr>
                <a:srgbClr val="090d3a"/>
              </a:buClr>
              <a:buSzPct val="55000"/>
              <a:buFont typeface="Webdings" charset="2"/>
              <a:buChar char=""/>
              <a:tabLst>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500" strike="noStrike" u="none">
                <a:solidFill>
                  <a:srgbClr val="090d3a"/>
                </a:solidFill>
                <a:effectLst/>
                <a:uFillTx/>
                <a:latin typeface="Tahoma"/>
              </a:rPr>
              <a:t>Must maintain on time delivery of &gt;90% each quarter </a:t>
            </a:r>
            <a:endParaRPr b="0" lang="en-US" sz="1500" strike="noStrike" u="none">
              <a:solidFill>
                <a:srgbClr val="090d3a"/>
              </a:solidFill>
              <a:effectLst/>
              <a:uFillTx/>
              <a:latin typeface="Tahoma"/>
            </a:endParaRPr>
          </a:p>
          <a:p>
            <a:pPr lvl="2" marL="1143000" indent="-228600">
              <a:lnSpc>
                <a:spcPct val="90000"/>
              </a:lnSpc>
              <a:spcBef>
                <a:spcPts val="374"/>
              </a:spcBef>
              <a:buClr>
                <a:srgbClr val="090d3a"/>
              </a:buClr>
              <a:buSzPct val="55000"/>
              <a:buFont typeface="Webdings" charset="2"/>
              <a:buChar char=""/>
              <a:tabLst>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500" strike="noStrike" u="none">
                <a:solidFill>
                  <a:srgbClr val="090d3a"/>
                </a:solidFill>
                <a:effectLst/>
                <a:uFillTx/>
                <a:latin typeface="Tahoma"/>
              </a:rPr>
              <a:t>Must maintain fewer than 1% nonconformance rate</a:t>
            </a:r>
            <a:endParaRPr b="0" lang="en-US" sz="1500" strike="noStrike" u="none">
              <a:solidFill>
                <a:srgbClr val="090d3a"/>
              </a:solidFill>
              <a:effectLst/>
              <a:uFillTx/>
              <a:latin typeface="Tahoma"/>
            </a:endParaRPr>
          </a:p>
          <a:p>
            <a:pPr lvl="2" marL="1143000" indent="-228600">
              <a:lnSpc>
                <a:spcPct val="90000"/>
              </a:lnSpc>
              <a:spcBef>
                <a:spcPts val="374"/>
              </a:spcBef>
              <a:buClr>
                <a:srgbClr val="090d3a"/>
              </a:buClr>
              <a:buSzPct val="55000"/>
              <a:buFont typeface="Webdings" charset="2"/>
              <a:buChar char=""/>
              <a:tabLst>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500" strike="noStrike" u="none">
                <a:solidFill>
                  <a:srgbClr val="090d3a"/>
                </a:solidFill>
                <a:effectLst/>
                <a:uFillTx/>
                <a:latin typeface="Tahoma"/>
              </a:rPr>
              <a:t>Must complete the vendor survey </a:t>
            </a:r>
            <a:endParaRPr b="0" lang="en-US" sz="1500" strike="noStrike" u="none">
              <a:solidFill>
                <a:srgbClr val="090d3a"/>
              </a:solidFill>
              <a:effectLst/>
              <a:uFillTx/>
              <a:latin typeface="Tahoma"/>
            </a:endParaRPr>
          </a:p>
        </p:txBody>
      </p:sp>
    </p:spTree>
  </p:cSld>
  <p:transition>
    <p:fade/>
  </p:transition>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 name="PlaceHolder 1"/>
          <p:cNvSpPr>
            <a:spLocks noGrp="1"/>
          </p:cNvSpPr>
          <p:nvPr>
            <p:ph type="title"/>
          </p:nvPr>
        </p:nvSpPr>
        <p:spPr>
          <a:xfrm>
            <a:off x="228600" y="232920"/>
            <a:ext cx="8610480" cy="452520"/>
          </a:xfrm>
          <a:prstGeom prst="rect">
            <a:avLst/>
          </a:prstGeom>
          <a:noFill/>
          <a:ln w="0">
            <a:noFill/>
          </a:ln>
        </p:spPr>
        <p:txBody>
          <a:bodyPr lIns="90360" rIns="90360" tIns="44280" bIns="4428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90d3a"/>
                </a:solidFill>
                <a:effectLst/>
                <a:uFillTx/>
                <a:latin typeface="Tahoma"/>
              </a:rPr>
              <a:t>Overview:  Database Set-up</a:t>
            </a:r>
            <a:endParaRPr b="1" lang="en-US" sz="2400" strike="noStrike" u="none">
              <a:solidFill>
                <a:srgbClr val="090d3a"/>
              </a:solidFill>
              <a:effectLst/>
              <a:uFillTx/>
              <a:latin typeface="Tahoma"/>
            </a:endParaRPr>
          </a:p>
        </p:txBody>
      </p:sp>
      <p:sp>
        <p:nvSpPr>
          <p:cNvPr id="51" name="PlaceHolder 2"/>
          <p:cNvSpPr>
            <a:spLocks noGrp="1"/>
          </p:cNvSpPr>
          <p:nvPr>
            <p:ph/>
          </p:nvPr>
        </p:nvSpPr>
        <p:spPr>
          <a:xfrm>
            <a:off x="228600" y="914400"/>
            <a:ext cx="8610480" cy="4873680"/>
          </a:xfrm>
          <a:prstGeom prst="rect">
            <a:avLst/>
          </a:prstGeom>
          <a:noFill/>
          <a:ln w="0">
            <a:noFill/>
          </a:ln>
        </p:spPr>
        <p:txBody>
          <a:bodyPr lIns="90360" rIns="90360" tIns="44280" bIns="44280" anchor="t">
            <a:normAutofit/>
          </a:bodyPr>
          <a:p>
            <a:pPr marL="228600" indent="-228600">
              <a:lnSpc>
                <a:spcPct val="90000"/>
              </a:lnSpc>
              <a:spcBef>
                <a:spcPts val="476"/>
              </a:spcBef>
              <a:buClr>
                <a:srgbClr val="090d3a"/>
              </a:buClr>
              <a:buSzPct val="95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90d3a"/>
                </a:solidFill>
                <a:effectLst/>
                <a:uFillTx/>
                <a:latin typeface="Tahoma"/>
              </a:rPr>
              <a:t>Enter Company information </a:t>
            </a:r>
            <a:endParaRPr b="0" lang="en-US" sz="1900" strike="noStrike" u="none">
              <a:solidFill>
                <a:srgbClr val="090d3a"/>
              </a:solidFill>
              <a:effectLst/>
              <a:uFillTx/>
              <a:latin typeface="Tahoma"/>
            </a:endParaRPr>
          </a:p>
          <a:p>
            <a:pPr marL="228600" indent="-228600">
              <a:lnSpc>
                <a:spcPct val="90000"/>
              </a:lnSpc>
              <a:spcBef>
                <a:spcPts val="476"/>
              </a:spcBef>
              <a:buClr>
                <a:srgbClr val="090d3a"/>
              </a:buClr>
              <a:buSzPct val="95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90d3a"/>
                </a:solidFill>
                <a:effectLst/>
                <a:uFillTx/>
                <a:latin typeface="Tahoma"/>
              </a:rPr>
              <a:t>Preferred freight carriers </a:t>
            </a:r>
            <a:endParaRPr b="0" lang="en-US" sz="1900" strike="noStrike" u="none">
              <a:solidFill>
                <a:srgbClr val="090d3a"/>
              </a:solidFill>
              <a:effectLst/>
              <a:uFillTx/>
              <a:latin typeface="Tahoma"/>
            </a:endParaRPr>
          </a:p>
          <a:p>
            <a:pPr marL="228600" indent="-228600">
              <a:lnSpc>
                <a:spcPct val="90000"/>
              </a:lnSpc>
              <a:spcBef>
                <a:spcPts val="476"/>
              </a:spcBef>
              <a:buClr>
                <a:srgbClr val="090d3a"/>
              </a:buClr>
              <a:buSzPct val="95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90d3a"/>
                </a:solidFill>
                <a:effectLst/>
                <a:uFillTx/>
                <a:latin typeface="Tahoma"/>
              </a:rPr>
              <a:t>The vendor types </a:t>
            </a:r>
            <a:endParaRPr b="0" lang="en-US" sz="1900" strike="noStrike" u="none">
              <a:solidFill>
                <a:srgbClr val="090d3a"/>
              </a:solidFill>
              <a:effectLst/>
              <a:uFillTx/>
              <a:latin typeface="Tahoma"/>
            </a:endParaRPr>
          </a:p>
          <a:p>
            <a:pPr marL="228600" indent="-228600">
              <a:lnSpc>
                <a:spcPct val="90000"/>
              </a:lnSpc>
              <a:spcBef>
                <a:spcPts val="476"/>
              </a:spcBef>
              <a:buClr>
                <a:srgbClr val="090d3a"/>
              </a:buClr>
              <a:buSzPct val="95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90d3a"/>
                </a:solidFill>
                <a:effectLst/>
                <a:uFillTx/>
                <a:latin typeface="Tahoma"/>
              </a:rPr>
              <a:t>Vendor status </a:t>
            </a:r>
            <a:endParaRPr b="0" lang="en-US" sz="1900" strike="noStrike" u="none">
              <a:solidFill>
                <a:srgbClr val="090d3a"/>
              </a:solidFill>
              <a:effectLst/>
              <a:uFillTx/>
              <a:latin typeface="Tahoma"/>
            </a:endParaRPr>
          </a:p>
          <a:p>
            <a:pPr marL="228600" indent="-228600">
              <a:lnSpc>
                <a:spcPct val="90000"/>
              </a:lnSpc>
              <a:spcBef>
                <a:spcPts val="476"/>
              </a:spcBef>
              <a:buClr>
                <a:srgbClr val="090d3a"/>
              </a:buClr>
              <a:buSzPct val="95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90d3a"/>
                </a:solidFill>
                <a:effectLst/>
                <a:uFillTx/>
                <a:latin typeface="Tahoma"/>
              </a:rPr>
              <a:t>Vendor qualification plans </a:t>
            </a:r>
            <a:endParaRPr b="0" lang="en-US" sz="1900" strike="noStrike" u="none">
              <a:solidFill>
                <a:srgbClr val="090d3a"/>
              </a:solidFill>
              <a:effectLst/>
              <a:uFillTx/>
              <a:latin typeface="Tahoma"/>
            </a:endParaRPr>
          </a:p>
          <a:p>
            <a:pPr lvl="1" marL="687240" indent="-231480">
              <a:lnSpc>
                <a:spcPct val="90000"/>
              </a:lnSpc>
              <a:spcBef>
                <a:spcPts val="425"/>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Create qualification tasks </a:t>
            </a:r>
            <a:endParaRPr b="0" lang="en-US" sz="1700" strike="noStrike" u="none">
              <a:solidFill>
                <a:srgbClr val="090d3a"/>
              </a:solidFill>
              <a:effectLst/>
              <a:uFillTx/>
              <a:latin typeface="Tahoma"/>
            </a:endParaRPr>
          </a:p>
          <a:p>
            <a:pPr lvl="1" marL="687240" indent="-231480">
              <a:lnSpc>
                <a:spcPct val="90000"/>
              </a:lnSpc>
              <a:spcBef>
                <a:spcPts val="425"/>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Build a qualification plan from the list of tasks </a:t>
            </a:r>
            <a:endParaRPr b="0" lang="en-US" sz="1700" strike="noStrike" u="none">
              <a:solidFill>
                <a:srgbClr val="090d3a"/>
              </a:solidFill>
              <a:effectLst/>
              <a:uFillTx/>
              <a:latin typeface="Tahoma"/>
            </a:endParaRPr>
          </a:p>
          <a:p>
            <a:pPr marL="228600" indent="-228600">
              <a:lnSpc>
                <a:spcPct val="90000"/>
              </a:lnSpc>
              <a:spcBef>
                <a:spcPts val="476"/>
              </a:spcBef>
              <a:buClr>
                <a:srgbClr val="090d3a"/>
              </a:buClr>
              <a:buSzPct val="95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90d3a"/>
                </a:solidFill>
                <a:effectLst/>
                <a:uFillTx/>
                <a:latin typeface="Tahoma"/>
              </a:rPr>
              <a:t>Enter Employees</a:t>
            </a:r>
            <a:endParaRPr b="0" lang="en-US" sz="1900" strike="noStrike" u="none">
              <a:solidFill>
                <a:srgbClr val="090d3a"/>
              </a:solidFill>
              <a:effectLst/>
              <a:uFillTx/>
              <a:latin typeface="Tahoma"/>
            </a:endParaRPr>
          </a:p>
          <a:p>
            <a:pPr lvl="1" marL="687240" indent="-231480">
              <a:lnSpc>
                <a:spcPct val="90000"/>
              </a:lnSpc>
              <a:spcBef>
                <a:spcPts val="425"/>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Define Employee specific training requirements</a:t>
            </a:r>
            <a:endParaRPr b="0" lang="en-US" sz="1700" strike="noStrike" u="none">
              <a:solidFill>
                <a:srgbClr val="090d3a"/>
              </a:solidFill>
              <a:effectLst/>
              <a:uFillTx/>
              <a:latin typeface="Tahoma"/>
            </a:endParaRPr>
          </a:p>
          <a:p>
            <a:pPr marL="228600" indent="-228600">
              <a:lnSpc>
                <a:spcPct val="90000"/>
              </a:lnSpc>
              <a:spcBef>
                <a:spcPts val="476"/>
              </a:spcBef>
              <a:buClr>
                <a:srgbClr val="090d3a"/>
              </a:buClr>
              <a:buSzPct val="95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90d3a"/>
                </a:solidFill>
                <a:effectLst/>
                <a:uFillTx/>
                <a:latin typeface="Tahoma"/>
              </a:rPr>
              <a:t> Enter vendor details </a:t>
            </a:r>
            <a:endParaRPr b="0" lang="en-US" sz="1900" strike="noStrike" u="none">
              <a:solidFill>
                <a:srgbClr val="090d3a"/>
              </a:solidFill>
              <a:effectLst/>
              <a:uFillTx/>
              <a:latin typeface="Tahoma"/>
            </a:endParaRPr>
          </a:p>
        </p:txBody>
      </p:sp>
      <p:pic>
        <p:nvPicPr>
          <p:cNvPr id="52" name="Picture 5" descr="Related image"/>
          <p:cNvPicPr/>
          <p:nvPr/>
        </p:nvPicPr>
        <p:blipFill>
          <a:blip r:embed="rId1"/>
          <a:stretch/>
        </p:blipFill>
        <p:spPr>
          <a:xfrm>
            <a:off x="6324480" y="3505320"/>
            <a:ext cx="2057400" cy="2057400"/>
          </a:xfrm>
          <a:prstGeom prst="rect">
            <a:avLst/>
          </a:prstGeom>
          <a:noFill/>
          <a:ln w="0">
            <a:noFill/>
          </a:ln>
        </p:spPr>
      </p:pic>
    </p:spTree>
  </p:cSld>
  <p:transition>
    <p:fade/>
  </p:transition>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 name="PlaceHolder 1"/>
          <p:cNvSpPr>
            <a:spLocks noGrp="1"/>
          </p:cNvSpPr>
          <p:nvPr>
            <p:ph type="title"/>
          </p:nvPr>
        </p:nvSpPr>
        <p:spPr>
          <a:xfrm>
            <a:off x="228600" y="232920"/>
            <a:ext cx="8610480" cy="452520"/>
          </a:xfrm>
          <a:prstGeom prst="rect">
            <a:avLst/>
          </a:prstGeom>
          <a:noFill/>
          <a:ln w="0">
            <a:noFill/>
          </a:ln>
        </p:spPr>
        <p:txBody>
          <a:bodyPr lIns="90360" rIns="90360" tIns="44280" bIns="4428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90d3a"/>
                </a:solidFill>
                <a:effectLst/>
                <a:uFillTx/>
                <a:latin typeface="Tahoma"/>
              </a:rPr>
              <a:t>General Set-up Parameters</a:t>
            </a:r>
            <a:endParaRPr b="1" lang="en-US" sz="2400" strike="noStrike" u="none">
              <a:solidFill>
                <a:srgbClr val="090d3a"/>
              </a:solidFill>
              <a:effectLst/>
              <a:uFillTx/>
              <a:latin typeface="Tahoma"/>
            </a:endParaRPr>
          </a:p>
        </p:txBody>
      </p:sp>
      <p:sp>
        <p:nvSpPr>
          <p:cNvPr id="54" name="PlaceHolder 2"/>
          <p:cNvSpPr>
            <a:spLocks noGrp="1"/>
          </p:cNvSpPr>
          <p:nvPr>
            <p:ph/>
          </p:nvPr>
        </p:nvSpPr>
        <p:spPr>
          <a:xfrm>
            <a:off x="228600" y="917640"/>
            <a:ext cx="8610480" cy="4873680"/>
          </a:xfrm>
          <a:prstGeom prst="rect">
            <a:avLst/>
          </a:prstGeom>
          <a:noFill/>
          <a:ln w="0">
            <a:noFill/>
          </a:ln>
        </p:spPr>
        <p:txBody>
          <a:bodyPr lIns="90360" rIns="90360" tIns="44280" bIns="44280" anchor="t">
            <a:normAutofit/>
          </a:bodyPr>
          <a:p>
            <a:pPr indent="0">
              <a:spcBef>
                <a:spcPts val="476"/>
              </a:spcBef>
              <a:buNone/>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endParaRPr b="0" lang="en-US" sz="1900" strike="noStrike" u="none">
              <a:solidFill>
                <a:srgbClr val="090d3a"/>
              </a:solidFill>
              <a:effectLst/>
              <a:uFillTx/>
              <a:latin typeface="Tahoma"/>
            </a:endParaRPr>
          </a:p>
        </p:txBody>
      </p:sp>
      <p:pic>
        <p:nvPicPr>
          <p:cNvPr id="55" name="Picture 6" descr=""/>
          <p:cNvPicPr/>
          <p:nvPr/>
        </p:nvPicPr>
        <p:blipFill>
          <a:blip r:embed="rId1"/>
          <a:stretch/>
        </p:blipFill>
        <p:spPr>
          <a:xfrm>
            <a:off x="1609560" y="909720"/>
            <a:ext cx="5848560" cy="4781520"/>
          </a:xfrm>
          <a:prstGeom prst="rect">
            <a:avLst/>
          </a:prstGeom>
          <a:noFill/>
          <a:ln w="0">
            <a:noFill/>
          </a:ln>
        </p:spPr>
      </p:pic>
      <p:pic>
        <p:nvPicPr>
          <p:cNvPr id="56" name="Picture 2" descr=""/>
          <p:cNvPicPr/>
          <p:nvPr/>
        </p:nvPicPr>
        <p:blipFill>
          <a:blip r:embed="rId2"/>
          <a:stretch/>
        </p:blipFill>
        <p:spPr>
          <a:xfrm>
            <a:off x="1295280" y="914400"/>
            <a:ext cx="6694560" cy="4648320"/>
          </a:xfrm>
          <a:prstGeom prst="rect">
            <a:avLst/>
          </a:prstGeom>
          <a:noFill/>
          <a:ln w="0">
            <a:noFill/>
          </a:ln>
        </p:spPr>
      </p:pic>
      <p:sp>
        <p:nvSpPr>
          <p:cNvPr id="57" name="AutoShape 7"/>
          <p:cNvSpPr/>
          <p:nvPr/>
        </p:nvSpPr>
        <p:spPr>
          <a:xfrm>
            <a:off x="6238800" y="2666880"/>
            <a:ext cx="2438640" cy="914400"/>
          </a:xfrm>
          <a:prstGeom prst="wedgeRoundRectCallout">
            <a:avLst>
              <a:gd name="adj1" fmla="val -72606"/>
              <a:gd name="adj2" fmla="val -176074"/>
              <a:gd name="adj3" fmla="val 16667"/>
            </a:avLst>
          </a:prstGeom>
          <a:solidFill>
            <a:srgbClr val="ffff99"/>
          </a:solidFill>
          <a:ln w="9360">
            <a:solidFill>
              <a:srgbClr val="000000"/>
            </a:solidFill>
            <a:miter/>
          </a:ln>
        </p:spPr>
        <p:style>
          <a:lnRef idx="0"/>
          <a:fillRef idx="0"/>
          <a:effectRef idx="0"/>
          <a:fontRef idx="minor"/>
        </p:style>
        <p:txBody>
          <a:bodyPr lIns="90000" rIns="90000" tIns="46800" bIns="46800" anchor="t">
            <a:norm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Verdana"/>
              </a:rPr>
              <a:t>Set-up parameters are organized into multiple tabs</a:t>
            </a:r>
            <a:endParaRPr b="0" lang="en-US" sz="1600" strike="noStrike" u="none">
              <a:solidFill>
                <a:srgbClr val="000000"/>
              </a:solidFill>
              <a:effectLst/>
              <a:uFillTx/>
              <a:latin typeface="Book Antiqua"/>
            </a:endParaRPr>
          </a:p>
        </p:txBody>
      </p:sp>
    </p:spTree>
  </p:cSld>
  <p:transition>
    <p:fade/>
  </p:transition>
  <p:timing>
    <p:tnLst>
      <p:par>
        <p:cTn id="1" dur="indefinite" restart="never" nodeType="tmRoot">
          <p:childTnLst>
            <p:seq>
              <p:cTn id="2" dur="indefinite" nodeType="mainSeq">
                <p:childTnLst>
                  <p:par>
                    <p:cTn id="3" nodeType="clickEffect" fill="hold">
                      <p:stCondLst>
                        <p:cond delay="indefinite"/>
                      </p:stCondLst>
                      <p:childTnLst>
                        <p:par>
                          <p:cTn id="4" nodeType="withEffect" fill="hold">
                            <p:stCondLst>
                              <p:cond delay="0"/>
                            </p:stCondLst>
                            <p:childTnLst>
                              <p:par>
                                <p:cTn id="5" nodeType="clickEffect" fill="hold" presetClass="entr" presetID="2" presetSubtype="4">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ppt_x"/>
                                          </p:val>
                                        </p:tav>
                                        <p:tav tm="100000">
                                          <p:val>
                                            <p:strVal val="#ppt_x"/>
                                          </p:val>
                                        </p:tav>
                                      </p:tavLst>
                                    </p:anim>
                                    <p:anim calcmode="lin" valueType="num">
                                      <p:cBhvr additive="base">
                                        <p:cTn id="8"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9" nodeType="clickEffect" fill="hold">
                      <p:stCondLst>
                        <p:cond delay="indefinite"/>
                      </p:stCondLst>
                      <p:childTnLst>
                        <p:par>
                          <p:cTn id="10" nodeType="withEffect" fill="hold">
                            <p:stCondLst>
                              <p:cond delay="0"/>
                            </p:stCondLst>
                            <p:childTnLst>
                              <p:par>
                                <p:cTn id="11" nodeType="clickEffect" fill="hold" presetClass="entr" presetID="2" presetSubtype="4">
                                  <p:stCondLst>
                                    <p:cond delay="0"/>
                                  </p:stCondLst>
                                  <p:childTnLst>
                                    <p:set>
                                      <p:cBhvr>
                                        <p:cTn id="12" dur="1" fill="hold">
                                          <p:stCondLst>
                                            <p:cond delay="0"/>
                                          </p:stCondLst>
                                        </p:cTn>
                                        <p:tgtEl>
                                          <p:spTgt spid="57"/>
                                        </p:tgtEl>
                                        <p:attrNameLst>
                                          <p:attrName>style.visibility</p:attrName>
                                        </p:attrNameLst>
                                      </p:cBhvr>
                                      <p:to>
                                        <p:strVal val="visible"/>
                                      </p:to>
                                    </p:set>
                                    <p:anim calcmode="lin" valueType="num">
                                      <p:cBhvr additive="base">
                                        <p:cTn id="13" dur="500" fill="hold"/>
                                        <p:tgtEl>
                                          <p:spTgt spid="57"/>
                                        </p:tgtEl>
                                        <p:attrNameLst>
                                          <p:attrName>ppt_x</p:attrName>
                                        </p:attrNameLst>
                                      </p:cBhvr>
                                      <p:tavLst>
                                        <p:tav tm="0">
                                          <p:val>
                                            <p:strVal val="#ppt_x"/>
                                          </p:val>
                                        </p:tav>
                                        <p:tav tm="100000">
                                          <p:val>
                                            <p:strVal val="#ppt_x"/>
                                          </p:val>
                                        </p:tav>
                                      </p:tavLst>
                                    </p:anim>
                                    <p:anim calcmode="lin" valueType="num">
                                      <p:cBhvr additive="base">
                                        <p:cTn id="14"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8" name="Picture 1" descr=""/>
          <p:cNvPicPr/>
          <p:nvPr/>
        </p:nvPicPr>
        <p:blipFill>
          <a:blip r:embed="rId1"/>
          <a:stretch/>
        </p:blipFill>
        <p:spPr>
          <a:xfrm>
            <a:off x="1619280" y="1380960"/>
            <a:ext cx="5905440" cy="4096080"/>
          </a:xfrm>
          <a:prstGeom prst="rect">
            <a:avLst/>
          </a:prstGeom>
          <a:noFill/>
          <a:ln w="0">
            <a:noFill/>
          </a:ln>
        </p:spPr>
      </p:pic>
      <p:sp>
        <p:nvSpPr>
          <p:cNvPr id="59" name="PlaceHolder 1"/>
          <p:cNvSpPr>
            <a:spLocks noGrp="1"/>
          </p:cNvSpPr>
          <p:nvPr>
            <p:ph type="title"/>
          </p:nvPr>
        </p:nvSpPr>
        <p:spPr>
          <a:xfrm>
            <a:off x="228600" y="232920"/>
            <a:ext cx="8610480" cy="452520"/>
          </a:xfrm>
          <a:prstGeom prst="rect">
            <a:avLst/>
          </a:prstGeom>
          <a:noFill/>
          <a:ln w="0">
            <a:noFill/>
          </a:ln>
        </p:spPr>
        <p:txBody>
          <a:bodyPr lIns="90360" rIns="90360" tIns="44280" bIns="4428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90d3a"/>
                </a:solidFill>
                <a:effectLst/>
                <a:uFillTx/>
                <a:latin typeface="Tahoma"/>
              </a:rPr>
              <a:t>Set-up Parameters – Shipping Carriers</a:t>
            </a:r>
            <a:endParaRPr b="1" lang="en-US" sz="2400" strike="noStrike" u="none">
              <a:solidFill>
                <a:srgbClr val="090d3a"/>
              </a:solidFill>
              <a:effectLst/>
              <a:uFillTx/>
              <a:latin typeface="Tahoma"/>
            </a:endParaRPr>
          </a:p>
        </p:txBody>
      </p:sp>
      <p:sp>
        <p:nvSpPr>
          <p:cNvPr id="60" name="PlaceHolder 2"/>
          <p:cNvSpPr>
            <a:spLocks noGrp="1"/>
          </p:cNvSpPr>
          <p:nvPr>
            <p:ph/>
          </p:nvPr>
        </p:nvSpPr>
        <p:spPr>
          <a:xfrm>
            <a:off x="228600" y="917640"/>
            <a:ext cx="8610480" cy="4873680"/>
          </a:xfrm>
          <a:prstGeom prst="rect">
            <a:avLst/>
          </a:prstGeom>
          <a:noFill/>
          <a:ln w="0">
            <a:noFill/>
          </a:ln>
        </p:spPr>
        <p:txBody>
          <a:bodyPr lIns="90360" rIns="90360" tIns="44280" bIns="44280" anchor="t">
            <a:normAutofit/>
          </a:bodyPr>
          <a:p>
            <a:pPr indent="0">
              <a:spcBef>
                <a:spcPts val="476"/>
              </a:spcBef>
              <a:buNone/>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endParaRPr b="0" lang="en-US" sz="1900" strike="noStrike" u="none">
              <a:solidFill>
                <a:srgbClr val="090d3a"/>
              </a:solidFill>
              <a:effectLst/>
              <a:uFillTx/>
              <a:latin typeface="Tahoma"/>
            </a:endParaRPr>
          </a:p>
        </p:txBody>
      </p:sp>
      <p:sp>
        <p:nvSpPr>
          <p:cNvPr id="61" name="AutoShape 6"/>
          <p:cNvSpPr/>
          <p:nvPr/>
        </p:nvSpPr>
        <p:spPr>
          <a:xfrm>
            <a:off x="4649760" y="3200400"/>
            <a:ext cx="2133720" cy="685800"/>
          </a:xfrm>
          <a:prstGeom prst="wedgeRoundRectCallout">
            <a:avLst>
              <a:gd name="adj1" fmla="val -118527"/>
              <a:gd name="adj2" fmla="val -99768"/>
              <a:gd name="adj3" fmla="val 16667"/>
            </a:avLst>
          </a:prstGeom>
          <a:solidFill>
            <a:srgbClr val="ffff99"/>
          </a:solidFill>
          <a:ln w="9360">
            <a:solidFill>
              <a:srgbClr val="000000"/>
            </a:solidFill>
            <a:miter/>
          </a:ln>
        </p:spPr>
        <p:style>
          <a:lnRef idx="0"/>
          <a:fillRef idx="0"/>
          <a:effectRef idx="0"/>
          <a:fontRef idx="minor"/>
        </p:style>
        <p:txBody>
          <a:bodyPr lIns="90000" rIns="90000" tIns="46800" bIns="46800" anchor="t">
            <a:norm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Verdana"/>
              </a:rPr>
              <a:t>List all preferred carriers </a:t>
            </a:r>
            <a:endParaRPr b="0" lang="en-US" sz="1600" strike="noStrike" u="none">
              <a:solidFill>
                <a:srgbClr val="000000"/>
              </a:solidFill>
              <a:effectLst/>
              <a:uFillTx/>
              <a:latin typeface="Book Antiqua"/>
            </a:endParaRPr>
          </a:p>
        </p:txBody>
      </p:sp>
    </p:spTree>
  </p:cSld>
  <p:transition>
    <p:fade/>
  </p:transition>
  <p:timing>
    <p:tnLst>
      <p:par>
        <p:cTn id="15" dur="indefinite" restart="never" nodeType="tmRoot">
          <p:childTnLst>
            <p:seq>
              <p:cTn id="16" dur="indefinite" nodeType="mainSeq">
                <p:childTnLst>
                  <p:par>
                    <p:cTn id="17" nodeType="clickEffect" fill="hold">
                      <p:stCondLst>
                        <p:cond delay="0"/>
                      </p:stCondLst>
                      <p:childTnLst>
                        <p:par>
                          <p:cTn id="18" nodeType="withEffect" fill="hold">
                            <p:stCondLst>
                              <p:cond delay="0"/>
                            </p:stCondLst>
                            <p:childTnLst>
                              <p:par>
                                <p:cTn id="19" nodeType="withEffect" fill="hold" presetClass="entr" presetID="5" presetSubtype="10">
                                  <p:stCondLst>
                                    <p:cond delay="0"/>
                                  </p:stCondLst>
                                  <p:childTnLst>
                                    <p:set>
                                      <p:cBhvr>
                                        <p:cTn id="20" dur="1" fill="hold">
                                          <p:stCondLst>
                                            <p:cond delay="0"/>
                                          </p:stCondLst>
                                        </p:cTn>
                                        <p:tgtEl>
                                          <p:spTgt spid="61"/>
                                        </p:tgtEl>
                                        <p:attrNameLst>
                                          <p:attrName>style.visibility</p:attrName>
                                        </p:attrNameLst>
                                      </p:cBhvr>
                                      <p:to>
                                        <p:strVal val="visible"/>
                                      </p:to>
                                    </p:set>
                                    <p:animEffect filter="checkerboard(across)" transition="in">
                                      <p:cBhvr additive="repl">
                                        <p:cTn id="21" dur="500"/>
                                        <p:tgtEl>
                                          <p:spTgt spid="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2" name="Picture 2" descr=""/>
          <p:cNvPicPr/>
          <p:nvPr/>
        </p:nvPicPr>
        <p:blipFill>
          <a:blip r:embed="rId1"/>
          <a:stretch/>
        </p:blipFill>
        <p:spPr>
          <a:xfrm>
            <a:off x="1585800" y="1366920"/>
            <a:ext cx="5972400" cy="4124160"/>
          </a:xfrm>
          <a:prstGeom prst="rect">
            <a:avLst/>
          </a:prstGeom>
          <a:noFill/>
          <a:ln w="0">
            <a:noFill/>
          </a:ln>
        </p:spPr>
      </p:pic>
      <p:sp>
        <p:nvSpPr>
          <p:cNvPr id="63" name="PlaceHolder 1"/>
          <p:cNvSpPr>
            <a:spLocks noGrp="1"/>
          </p:cNvSpPr>
          <p:nvPr>
            <p:ph type="title"/>
          </p:nvPr>
        </p:nvSpPr>
        <p:spPr>
          <a:xfrm>
            <a:off x="228600" y="232920"/>
            <a:ext cx="8610480" cy="452520"/>
          </a:xfrm>
          <a:prstGeom prst="rect">
            <a:avLst/>
          </a:prstGeom>
          <a:noFill/>
          <a:ln w="0">
            <a:noFill/>
          </a:ln>
        </p:spPr>
        <p:txBody>
          <a:bodyPr lIns="90360" rIns="90360" tIns="44280" bIns="4428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90d3a"/>
                </a:solidFill>
                <a:effectLst/>
                <a:uFillTx/>
                <a:latin typeface="Tahoma"/>
              </a:rPr>
              <a:t>Set-up Parameters – Employees</a:t>
            </a:r>
            <a:endParaRPr b="1" lang="en-US" sz="2400" strike="noStrike" u="none">
              <a:solidFill>
                <a:srgbClr val="090d3a"/>
              </a:solidFill>
              <a:effectLst/>
              <a:uFillTx/>
              <a:latin typeface="Tahoma"/>
            </a:endParaRPr>
          </a:p>
        </p:txBody>
      </p:sp>
      <p:sp>
        <p:nvSpPr>
          <p:cNvPr id="64" name="AutoShape 8"/>
          <p:cNvSpPr/>
          <p:nvPr/>
        </p:nvSpPr>
        <p:spPr>
          <a:xfrm>
            <a:off x="76320" y="1103400"/>
            <a:ext cx="1981080" cy="685800"/>
          </a:xfrm>
          <a:prstGeom prst="wedgeRoundRectCallout">
            <a:avLst>
              <a:gd name="adj1" fmla="val 57050"/>
              <a:gd name="adj2" fmla="val 126273"/>
              <a:gd name="adj3" fmla="val 16667"/>
            </a:avLst>
          </a:prstGeom>
          <a:solidFill>
            <a:srgbClr val="ffff99"/>
          </a:solidFill>
          <a:ln w="9360">
            <a:solidFill>
              <a:srgbClr val="000000"/>
            </a:solidFill>
            <a:miter/>
          </a:ln>
        </p:spPr>
        <p:style>
          <a:lnRef idx="0"/>
          <a:fillRef idx="0"/>
          <a:effectRef idx="0"/>
          <a:fontRef idx="minor"/>
        </p:style>
        <p:txBody>
          <a:bodyPr lIns="90000" rIns="90000" tIns="46800" bIns="46800" anchor="t">
            <a:norm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Verdana"/>
              </a:rPr>
              <a:t>Add Employee Information</a:t>
            </a:r>
            <a:endParaRPr b="0" lang="en-US" sz="1600" strike="noStrike" u="none">
              <a:solidFill>
                <a:srgbClr val="000000"/>
              </a:solidFill>
              <a:effectLst/>
              <a:uFillTx/>
              <a:latin typeface="Book Antiqua"/>
            </a:endParaRPr>
          </a:p>
        </p:txBody>
      </p:sp>
      <p:grpSp>
        <p:nvGrpSpPr>
          <p:cNvPr id="65" name="Group 4"/>
          <p:cNvGrpSpPr/>
          <p:nvPr/>
        </p:nvGrpSpPr>
        <p:grpSpPr>
          <a:xfrm>
            <a:off x="1981080" y="2895480"/>
            <a:ext cx="5424480" cy="2129040"/>
            <a:chOff x="1981080" y="2895480"/>
            <a:chExt cx="5424480" cy="2129040"/>
          </a:xfrm>
        </p:grpSpPr>
        <p:sp>
          <p:nvSpPr>
            <p:cNvPr id="66" name="AutoShape 8"/>
            <p:cNvSpPr/>
            <p:nvPr/>
          </p:nvSpPr>
          <p:spPr>
            <a:xfrm>
              <a:off x="5486400" y="4110120"/>
              <a:ext cx="1919160" cy="914400"/>
            </a:xfrm>
            <a:prstGeom prst="wedgeRoundRectCallout">
              <a:avLst>
                <a:gd name="adj1" fmla="val -88134"/>
                <a:gd name="adj2" fmla="val -89912"/>
                <a:gd name="adj3" fmla="val 16667"/>
              </a:avLst>
            </a:prstGeom>
            <a:solidFill>
              <a:srgbClr val="ffff99"/>
            </a:solidFill>
            <a:ln w="9360">
              <a:solidFill>
                <a:srgbClr val="000000"/>
              </a:solidFill>
              <a:miter/>
            </a:ln>
          </p:spPr>
          <p:style>
            <a:lnRef idx="0"/>
            <a:fillRef idx="0"/>
            <a:effectRef idx="0"/>
            <a:fontRef idx="minor"/>
          </p:style>
          <p:txBody>
            <a:bodyPr lIns="90000" rIns="90000" tIns="46800" bIns="46800" anchor="t">
              <a:norm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Verdana"/>
                </a:rPr>
                <a:t>Add Password and assign privileges</a:t>
              </a:r>
              <a:endParaRPr b="0" lang="en-US" sz="1600" strike="noStrike" u="none">
                <a:solidFill>
                  <a:srgbClr val="000000"/>
                </a:solidFill>
                <a:effectLst/>
                <a:uFillTx/>
                <a:latin typeface="Book Antiqua"/>
              </a:endParaRPr>
            </a:p>
          </p:txBody>
        </p:sp>
        <p:sp>
          <p:nvSpPr>
            <p:cNvPr id="67" name="Rounded Rectangle 3"/>
            <p:cNvSpPr/>
            <p:nvPr/>
          </p:nvSpPr>
          <p:spPr>
            <a:xfrm>
              <a:off x="1981080" y="2895480"/>
              <a:ext cx="3048120" cy="1828800"/>
            </a:xfrm>
            <a:prstGeom prst="roundRect">
              <a:avLst>
                <a:gd name="adj" fmla="val 16667"/>
              </a:avLst>
            </a:prstGeom>
            <a:noFill/>
            <a:ln w="25560">
              <a:solidFill>
                <a:srgbClr val="ff0000"/>
              </a:solidFill>
              <a:miter/>
            </a:ln>
          </p:spPr>
          <p:style>
            <a:lnRef idx="0"/>
            <a:fillRef idx="0"/>
            <a:effectRef idx="0"/>
            <a:fontRef idx="minor"/>
          </p:style>
          <p:txBody>
            <a:bodyPr wrap="none" lIns="90360" rIns="90360" tIns="44280" bIns="44280" anchor="ctr">
              <a:noAutofit/>
            </a:bodyPr>
            <a:p>
              <a:pPr marL="228600" indent="-228600" algn="ctr">
                <a:lnSpc>
                  <a:spcPct val="100000"/>
                </a:lnSpc>
                <a:tabLst>
                  <a:tab algn="l" pos="0"/>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endParaRPr b="0" lang="en-US" sz="1100" strike="noStrike" u="none">
                <a:solidFill>
                  <a:srgbClr val="000000"/>
                </a:solidFill>
                <a:effectLst/>
                <a:uFillTx/>
                <a:latin typeface="Book Antiqua"/>
              </a:endParaRPr>
            </a:p>
          </p:txBody>
        </p:sp>
      </p:grpSp>
    </p:spTree>
  </p:cSld>
  <p:transition>
    <p:fade/>
  </p:transition>
  <p:timing>
    <p:tnLst>
      <p:par>
        <p:cTn id="22" dur="indefinite" restart="never" nodeType="tmRoot">
          <p:childTnLst>
            <p:seq>
              <p:cTn id="23" dur="indefinite" nodeType="mainSeq">
                <p:childTnLst>
                  <p:par>
                    <p:cTn id="24" nodeType="clickEffect" fill="hold">
                      <p:stCondLst>
                        <p:cond delay="indefinite"/>
                      </p:stCondLst>
                      <p:childTnLst>
                        <p:par>
                          <p:cTn id="25" nodeType="withEffect" fill="hold">
                            <p:stCondLst>
                              <p:cond delay="0"/>
                            </p:stCondLst>
                            <p:childTnLst>
                              <p:par>
                                <p:cTn id="26" nodeType="clickEffect" fill="hold" presetClass="entr" presetID="5" presetSubtype="10">
                                  <p:stCondLst>
                                    <p:cond delay="0"/>
                                  </p:stCondLst>
                                  <p:childTnLst>
                                    <p:set>
                                      <p:cBhvr>
                                        <p:cTn id="27" dur="1" fill="hold">
                                          <p:stCondLst>
                                            <p:cond delay="0"/>
                                          </p:stCondLst>
                                        </p:cTn>
                                        <p:tgtEl>
                                          <p:spTgt spid="64"/>
                                        </p:tgtEl>
                                        <p:attrNameLst>
                                          <p:attrName>style.visibility</p:attrName>
                                        </p:attrNameLst>
                                      </p:cBhvr>
                                      <p:to>
                                        <p:strVal val="visible"/>
                                      </p:to>
                                    </p:set>
                                    <p:animEffect filter="checkerboard(across)" transition="in">
                                      <p:cBhvr additive="repl">
                                        <p:cTn id="28" dur="500"/>
                                        <p:tgtEl>
                                          <p:spTgt spid="64"/>
                                        </p:tgtEl>
                                      </p:cBhvr>
                                    </p:animEffect>
                                  </p:childTnLst>
                                </p:cTn>
                              </p:par>
                            </p:childTnLst>
                          </p:cTn>
                        </p:par>
                      </p:childTnLst>
                    </p:cTn>
                  </p:par>
                  <p:par>
                    <p:cTn id="29" nodeType="clickEffect" fill="hold">
                      <p:stCondLst>
                        <p:cond delay="indefinite"/>
                      </p:stCondLst>
                      <p:childTnLst>
                        <p:par>
                          <p:cTn id="30" nodeType="withEffect" fill="hold">
                            <p:stCondLst>
                              <p:cond delay="0"/>
                            </p:stCondLst>
                            <p:childTnLst>
                              <p:par>
                                <p:cTn id="31" nodeType="clickEffect" fill="hold" presetClass="entr" presetID="2" presetSubtype="4">
                                  <p:stCondLst>
                                    <p:cond delay="0"/>
                                  </p:stCondLst>
                                  <p:childTnLst>
                                    <p:set>
                                      <p:cBhvr>
                                        <p:cTn id="32" dur="1" fill="hold">
                                          <p:stCondLst>
                                            <p:cond delay="0"/>
                                          </p:stCondLst>
                                        </p:cTn>
                                        <p:tgtEl>
                                          <p:spTgt spid="65"/>
                                        </p:tgtEl>
                                        <p:attrNameLst>
                                          <p:attrName>style.visibility</p:attrName>
                                        </p:attrNameLst>
                                      </p:cBhvr>
                                      <p:to>
                                        <p:strVal val="visible"/>
                                      </p:to>
                                    </p:set>
                                    <p:anim calcmode="lin" valueType="num">
                                      <p:cBhvr additive="base">
                                        <p:cTn id="33" dur="500" fill="hold"/>
                                        <p:tgtEl>
                                          <p:spTgt spid="65"/>
                                        </p:tgtEl>
                                        <p:attrNameLst>
                                          <p:attrName>ppt_x</p:attrName>
                                        </p:attrNameLst>
                                      </p:cBhvr>
                                      <p:tavLst>
                                        <p:tav tm="0">
                                          <p:val>
                                            <p:strVal val="#ppt_x"/>
                                          </p:val>
                                        </p:tav>
                                        <p:tav tm="100000">
                                          <p:val>
                                            <p:strVal val="#ppt_x"/>
                                          </p:val>
                                        </p:tav>
                                      </p:tavLst>
                                    </p:anim>
                                    <p:anim calcmode="lin" valueType="num">
                                      <p:cBhvr additive="base">
                                        <p:cTn id="34"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8" name="Picture 1" descr=""/>
          <p:cNvPicPr/>
          <p:nvPr/>
        </p:nvPicPr>
        <p:blipFill>
          <a:blip r:embed="rId1"/>
          <a:stretch/>
        </p:blipFill>
        <p:spPr>
          <a:xfrm>
            <a:off x="1581120" y="1362240"/>
            <a:ext cx="5981760" cy="4133520"/>
          </a:xfrm>
          <a:prstGeom prst="rect">
            <a:avLst/>
          </a:prstGeom>
          <a:noFill/>
          <a:ln w="0">
            <a:noFill/>
          </a:ln>
        </p:spPr>
      </p:pic>
      <p:sp>
        <p:nvSpPr>
          <p:cNvPr id="69" name="PlaceHolder 1"/>
          <p:cNvSpPr>
            <a:spLocks noGrp="1"/>
          </p:cNvSpPr>
          <p:nvPr>
            <p:ph type="title"/>
          </p:nvPr>
        </p:nvSpPr>
        <p:spPr>
          <a:xfrm>
            <a:off x="228600" y="228240"/>
            <a:ext cx="8610480" cy="452520"/>
          </a:xfrm>
          <a:prstGeom prst="rect">
            <a:avLst/>
          </a:prstGeom>
          <a:noFill/>
          <a:ln w="0">
            <a:noFill/>
          </a:ln>
        </p:spPr>
        <p:txBody>
          <a:bodyPr lIns="90360" rIns="90360" tIns="44280" bIns="4428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90d3a"/>
                </a:solidFill>
                <a:effectLst/>
                <a:uFillTx/>
                <a:latin typeface="Tahoma"/>
              </a:rPr>
              <a:t>Set-up Parameters – Vendor Types</a:t>
            </a:r>
            <a:endParaRPr b="1" lang="en-US" sz="2400" strike="noStrike" u="none">
              <a:solidFill>
                <a:srgbClr val="090d3a"/>
              </a:solidFill>
              <a:effectLst/>
              <a:uFillTx/>
              <a:latin typeface="Tahoma"/>
            </a:endParaRPr>
          </a:p>
        </p:txBody>
      </p:sp>
      <p:sp>
        <p:nvSpPr>
          <p:cNvPr id="70" name="AutoShape 8"/>
          <p:cNvSpPr/>
          <p:nvPr/>
        </p:nvSpPr>
        <p:spPr>
          <a:xfrm>
            <a:off x="231840" y="835200"/>
            <a:ext cx="2192400" cy="914400"/>
          </a:xfrm>
          <a:prstGeom prst="wedgeRoundRectCallout">
            <a:avLst>
              <a:gd name="adj1" fmla="val 44212"/>
              <a:gd name="adj2" fmla="val 87759"/>
              <a:gd name="adj3" fmla="val 16667"/>
            </a:avLst>
          </a:prstGeom>
          <a:solidFill>
            <a:srgbClr val="ffff99"/>
          </a:solidFill>
          <a:ln w="9360">
            <a:solidFill>
              <a:srgbClr val="000000"/>
            </a:solidFill>
            <a:miter/>
          </a:ln>
        </p:spPr>
        <p:style>
          <a:lnRef idx="0"/>
          <a:fillRef idx="0"/>
          <a:effectRef idx="0"/>
          <a:fontRef idx="minor"/>
        </p:style>
        <p:txBody>
          <a:bodyPr lIns="90000" rIns="90000" tIns="46800" bIns="46800" anchor="t">
            <a:norm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Verdana"/>
              </a:rPr>
              <a:t>Add Vendor Types (Risk based classification)</a:t>
            </a:r>
            <a:endParaRPr b="0" lang="en-US" sz="1600" strike="noStrike" u="none">
              <a:solidFill>
                <a:srgbClr val="000000"/>
              </a:solidFill>
              <a:effectLst/>
              <a:uFillTx/>
              <a:latin typeface="Book Antiqua"/>
            </a:endParaRPr>
          </a:p>
        </p:txBody>
      </p:sp>
      <p:sp>
        <p:nvSpPr>
          <p:cNvPr id="71" name="AutoShape 10"/>
          <p:cNvSpPr/>
          <p:nvPr/>
        </p:nvSpPr>
        <p:spPr>
          <a:xfrm>
            <a:off x="6705720" y="3581280"/>
            <a:ext cx="1981080" cy="914400"/>
          </a:xfrm>
          <a:prstGeom prst="wedgeRoundRectCallout">
            <a:avLst>
              <a:gd name="adj1" fmla="val -112287"/>
              <a:gd name="adj2" fmla="val -147699"/>
              <a:gd name="adj3" fmla="val 16667"/>
            </a:avLst>
          </a:prstGeom>
          <a:solidFill>
            <a:srgbClr val="ffff99"/>
          </a:solidFill>
          <a:ln w="9360">
            <a:solidFill>
              <a:srgbClr val="000000"/>
            </a:solidFill>
            <a:miter/>
          </a:ln>
        </p:spPr>
        <p:style>
          <a:lnRef idx="0"/>
          <a:fillRef idx="0"/>
          <a:effectRef idx="0"/>
          <a:fontRef idx="minor"/>
        </p:style>
        <p:txBody>
          <a:bodyPr lIns="90000" rIns="90000" tIns="46800" bIns="46800" anchor="t">
            <a:norm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Verdana"/>
              </a:rPr>
              <a:t>Special vendor Types cannot be changed </a:t>
            </a:r>
            <a:endParaRPr b="0" lang="en-US" sz="1600" strike="noStrike" u="none">
              <a:solidFill>
                <a:srgbClr val="000000"/>
              </a:solidFill>
              <a:effectLst/>
              <a:uFillTx/>
              <a:latin typeface="Book Antiqua"/>
            </a:endParaRPr>
          </a:p>
        </p:txBody>
      </p:sp>
    </p:spTree>
  </p:cSld>
  <p:transition>
    <p:fade/>
  </p:transition>
  <p:timing>
    <p:tnLst>
      <p:par>
        <p:cTn id="35" dur="indefinite" restart="never" nodeType="tmRoot">
          <p:childTnLst>
            <p:seq>
              <p:cTn id="36" dur="indefinite" nodeType="mainSeq">
                <p:childTnLst>
                  <p:par>
                    <p:cTn id="37" nodeType="clickEffect" fill="hold">
                      <p:stCondLst>
                        <p:cond delay="indefinite"/>
                      </p:stCondLst>
                      <p:childTnLst>
                        <p:par>
                          <p:cTn id="38" nodeType="withEffect" fill="hold">
                            <p:stCondLst>
                              <p:cond delay="0"/>
                            </p:stCondLst>
                            <p:childTnLst>
                              <p:par>
                                <p:cTn id="39" nodeType="clickEffect" fill="hold" presetClass="entr" presetID="5" presetSubtype="10">
                                  <p:stCondLst>
                                    <p:cond delay="0"/>
                                  </p:stCondLst>
                                  <p:childTnLst>
                                    <p:set>
                                      <p:cBhvr>
                                        <p:cTn id="40" dur="1" fill="hold">
                                          <p:stCondLst>
                                            <p:cond delay="0"/>
                                          </p:stCondLst>
                                        </p:cTn>
                                        <p:tgtEl>
                                          <p:spTgt spid="70"/>
                                        </p:tgtEl>
                                        <p:attrNameLst>
                                          <p:attrName>style.visibility</p:attrName>
                                        </p:attrNameLst>
                                      </p:cBhvr>
                                      <p:to>
                                        <p:strVal val="visible"/>
                                      </p:to>
                                    </p:set>
                                    <p:animEffect filter="checkerboard(across)" transition="in">
                                      <p:cBhvr additive="repl">
                                        <p:cTn id="41" dur="500"/>
                                        <p:tgtEl>
                                          <p:spTgt spid="70"/>
                                        </p:tgtEl>
                                      </p:cBhvr>
                                    </p:animEffect>
                                  </p:childTnLst>
                                </p:cTn>
                              </p:par>
                            </p:childTnLst>
                          </p:cTn>
                        </p:par>
                      </p:childTnLst>
                    </p:cTn>
                  </p:par>
                  <p:par>
                    <p:cTn id="42" nodeType="clickEffect" fill="hold">
                      <p:stCondLst>
                        <p:cond delay="indefinite"/>
                      </p:stCondLst>
                      <p:childTnLst>
                        <p:par>
                          <p:cTn id="43" nodeType="withEffect" fill="hold">
                            <p:stCondLst>
                              <p:cond delay="0"/>
                            </p:stCondLst>
                            <p:childTnLst>
                              <p:par>
                                <p:cTn id="44" nodeType="clickEffect" fill="hold" presetClass="entr" presetID="5" presetSubtype="10">
                                  <p:stCondLst>
                                    <p:cond delay="0"/>
                                  </p:stCondLst>
                                  <p:childTnLst>
                                    <p:set>
                                      <p:cBhvr>
                                        <p:cTn id="45" dur="1" fill="hold">
                                          <p:stCondLst>
                                            <p:cond delay="0"/>
                                          </p:stCondLst>
                                        </p:cTn>
                                        <p:tgtEl>
                                          <p:spTgt spid="71"/>
                                        </p:tgtEl>
                                        <p:attrNameLst>
                                          <p:attrName>style.visibility</p:attrName>
                                        </p:attrNameLst>
                                      </p:cBhvr>
                                      <p:to>
                                        <p:strVal val="visible"/>
                                      </p:to>
                                    </p:set>
                                    <p:animEffect filter="checkerboard(across)" transition="in">
                                      <p:cBhvr additive="repl">
                                        <p:cTn id="46" dur="500"/>
                                        <p:tgtEl>
                                          <p:spTgt spid="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2" name="Picture 2" descr=""/>
          <p:cNvPicPr/>
          <p:nvPr/>
        </p:nvPicPr>
        <p:blipFill>
          <a:blip r:embed="rId1"/>
          <a:stretch/>
        </p:blipFill>
        <p:spPr>
          <a:xfrm>
            <a:off x="1604880" y="1371600"/>
            <a:ext cx="5934240" cy="4114800"/>
          </a:xfrm>
          <a:prstGeom prst="rect">
            <a:avLst/>
          </a:prstGeom>
          <a:noFill/>
          <a:ln w="0">
            <a:noFill/>
          </a:ln>
        </p:spPr>
      </p:pic>
      <p:sp>
        <p:nvSpPr>
          <p:cNvPr id="73" name="PlaceHolder 1"/>
          <p:cNvSpPr>
            <a:spLocks noGrp="1"/>
          </p:cNvSpPr>
          <p:nvPr>
            <p:ph type="title"/>
          </p:nvPr>
        </p:nvSpPr>
        <p:spPr>
          <a:xfrm>
            <a:off x="228600" y="228240"/>
            <a:ext cx="8610480" cy="452520"/>
          </a:xfrm>
          <a:prstGeom prst="rect">
            <a:avLst/>
          </a:prstGeom>
          <a:noFill/>
          <a:ln w="0">
            <a:noFill/>
          </a:ln>
        </p:spPr>
        <p:txBody>
          <a:bodyPr lIns="90360" rIns="90360" tIns="44280" bIns="4428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90d3a"/>
                </a:solidFill>
                <a:effectLst/>
                <a:uFillTx/>
                <a:latin typeface="Tahoma"/>
              </a:rPr>
              <a:t>Set-up Parameters – Vendor Status</a:t>
            </a:r>
            <a:endParaRPr b="1" lang="en-US" sz="2400" strike="noStrike" u="none">
              <a:solidFill>
                <a:srgbClr val="090d3a"/>
              </a:solidFill>
              <a:effectLst/>
              <a:uFillTx/>
              <a:latin typeface="Tahoma"/>
            </a:endParaRPr>
          </a:p>
        </p:txBody>
      </p:sp>
      <p:sp>
        <p:nvSpPr>
          <p:cNvPr id="74" name="AutoShape 8"/>
          <p:cNvSpPr/>
          <p:nvPr/>
        </p:nvSpPr>
        <p:spPr>
          <a:xfrm>
            <a:off x="217440" y="3352680"/>
            <a:ext cx="2438280" cy="990720"/>
          </a:xfrm>
          <a:prstGeom prst="wedgeRoundRectCallout">
            <a:avLst>
              <a:gd name="adj1" fmla="val 29773"/>
              <a:gd name="adj2" fmla="val -91157"/>
              <a:gd name="adj3" fmla="val 16667"/>
            </a:avLst>
          </a:prstGeom>
          <a:solidFill>
            <a:srgbClr val="ffff99"/>
          </a:solidFill>
          <a:ln w="9360">
            <a:solidFill>
              <a:srgbClr val="000000"/>
            </a:solidFill>
            <a:miter/>
          </a:ln>
        </p:spPr>
        <p:style>
          <a:lnRef idx="0"/>
          <a:fillRef idx="0"/>
          <a:effectRef idx="0"/>
          <a:fontRef idx="minor"/>
        </p:style>
        <p:txBody>
          <a:bodyPr lIns="90000" rIns="90000" tIns="46800" bIns="46800" anchor="t">
            <a:norm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Verdana"/>
              </a:rPr>
              <a:t>Add Vendor Status (based on Qualification criteria) </a:t>
            </a:r>
            <a:endParaRPr b="0" lang="en-US" sz="1600" strike="noStrike" u="none">
              <a:solidFill>
                <a:srgbClr val="000000"/>
              </a:solidFill>
              <a:effectLst/>
              <a:uFillTx/>
              <a:latin typeface="Book Antiqua"/>
            </a:endParaRPr>
          </a:p>
        </p:txBody>
      </p:sp>
      <p:sp>
        <p:nvSpPr>
          <p:cNvPr id="75" name="AutoShape 10"/>
          <p:cNvSpPr/>
          <p:nvPr/>
        </p:nvSpPr>
        <p:spPr>
          <a:xfrm>
            <a:off x="6400800" y="3581280"/>
            <a:ext cx="2286000" cy="914400"/>
          </a:xfrm>
          <a:prstGeom prst="wedgeRoundRectCallout">
            <a:avLst>
              <a:gd name="adj1" fmla="val -80444"/>
              <a:gd name="adj2" fmla="val -116629"/>
              <a:gd name="adj3" fmla="val 16667"/>
            </a:avLst>
          </a:prstGeom>
          <a:solidFill>
            <a:srgbClr val="ffff99"/>
          </a:solidFill>
          <a:ln w="9360">
            <a:solidFill>
              <a:srgbClr val="000000"/>
            </a:solidFill>
            <a:miter/>
          </a:ln>
        </p:spPr>
        <p:style>
          <a:lnRef idx="0"/>
          <a:fillRef idx="0"/>
          <a:effectRef idx="0"/>
          <a:fontRef idx="minor"/>
        </p:style>
        <p:txBody>
          <a:bodyPr lIns="90000" rIns="90000" tIns="46800" bIns="46800" anchor="t">
            <a:norm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Verdana"/>
              </a:rPr>
              <a:t>Note: Special vendor Status’s cannot be changed </a:t>
            </a:r>
            <a:endParaRPr b="0" lang="en-US" sz="1600" strike="noStrike" u="none">
              <a:solidFill>
                <a:srgbClr val="000000"/>
              </a:solidFill>
              <a:effectLst/>
              <a:uFillTx/>
              <a:latin typeface="Book Antiqua"/>
            </a:endParaRPr>
          </a:p>
        </p:txBody>
      </p:sp>
    </p:spTree>
  </p:cSld>
  <p:transition>
    <p:fade/>
  </p:transition>
  <p:timing>
    <p:tnLst>
      <p:par>
        <p:cTn id="47" dur="indefinite" restart="never" nodeType="tmRoot">
          <p:childTnLst>
            <p:seq>
              <p:cTn id="48" dur="indefinite" nodeType="mainSeq">
                <p:childTnLst>
                  <p:par>
                    <p:cTn id="49" nodeType="clickEffect" fill="hold">
                      <p:stCondLst>
                        <p:cond delay="indefinite"/>
                      </p:stCondLst>
                      <p:childTnLst>
                        <p:par>
                          <p:cTn id="50" nodeType="withEffect" fill="hold">
                            <p:stCondLst>
                              <p:cond delay="0"/>
                            </p:stCondLst>
                            <p:childTnLst>
                              <p:par>
                                <p:cTn id="51" nodeType="clickEffect" fill="hold" presetClass="entr" presetID="5" presetSubtype="10">
                                  <p:stCondLst>
                                    <p:cond delay="0"/>
                                  </p:stCondLst>
                                  <p:childTnLst>
                                    <p:set>
                                      <p:cBhvr>
                                        <p:cTn id="52" dur="1" fill="hold">
                                          <p:stCondLst>
                                            <p:cond delay="0"/>
                                          </p:stCondLst>
                                        </p:cTn>
                                        <p:tgtEl>
                                          <p:spTgt spid="74"/>
                                        </p:tgtEl>
                                        <p:attrNameLst>
                                          <p:attrName>style.visibility</p:attrName>
                                        </p:attrNameLst>
                                      </p:cBhvr>
                                      <p:to>
                                        <p:strVal val="visible"/>
                                      </p:to>
                                    </p:set>
                                    <p:animEffect filter="checkerboard(across)" transition="in">
                                      <p:cBhvr additive="repl">
                                        <p:cTn id="53" dur="500"/>
                                        <p:tgtEl>
                                          <p:spTgt spid="74"/>
                                        </p:tgtEl>
                                      </p:cBhvr>
                                    </p:animEffect>
                                  </p:childTnLst>
                                </p:cTn>
                              </p:par>
                            </p:childTnLst>
                          </p:cTn>
                        </p:par>
                      </p:childTnLst>
                    </p:cTn>
                  </p:par>
                  <p:par>
                    <p:cTn id="54" nodeType="clickEffect" fill="hold">
                      <p:stCondLst>
                        <p:cond delay="indefinite"/>
                      </p:stCondLst>
                      <p:childTnLst>
                        <p:par>
                          <p:cTn id="55" nodeType="withEffect" fill="hold">
                            <p:stCondLst>
                              <p:cond delay="0"/>
                            </p:stCondLst>
                            <p:childTnLst>
                              <p:par>
                                <p:cTn id="56" nodeType="clickEffect" fill="hold" presetClass="entr" presetID="5" presetSubtype="10">
                                  <p:stCondLst>
                                    <p:cond delay="0"/>
                                  </p:stCondLst>
                                  <p:childTnLst>
                                    <p:set>
                                      <p:cBhvr>
                                        <p:cTn id="57" dur="1" fill="hold">
                                          <p:stCondLst>
                                            <p:cond delay="0"/>
                                          </p:stCondLst>
                                        </p:cTn>
                                        <p:tgtEl>
                                          <p:spTgt spid="75"/>
                                        </p:tgtEl>
                                        <p:attrNameLst>
                                          <p:attrName>style.visibility</p:attrName>
                                        </p:attrNameLst>
                                      </p:cBhvr>
                                      <p:to>
                                        <p:strVal val="visible"/>
                                      </p:to>
                                    </p:set>
                                    <p:animEffect filter="checkerboard(across)" transition="in">
                                      <p:cBhvr additive="repl">
                                        <p:cTn id="58" dur="500"/>
                                        <p:tgtEl>
                                          <p:spTgt spid="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 name="PlaceHolder 1"/>
          <p:cNvSpPr>
            <a:spLocks noGrp="1"/>
          </p:cNvSpPr>
          <p:nvPr>
            <p:ph/>
          </p:nvPr>
        </p:nvSpPr>
        <p:spPr>
          <a:xfrm>
            <a:off x="228600" y="917640"/>
            <a:ext cx="8610480" cy="4873680"/>
          </a:xfrm>
          <a:prstGeom prst="rect">
            <a:avLst/>
          </a:prstGeom>
          <a:noFill/>
          <a:ln w="0">
            <a:noFill/>
          </a:ln>
        </p:spPr>
        <p:txBody>
          <a:bodyPr lIns="90360" rIns="90360" tIns="44280" bIns="44280" anchor="t">
            <a:normAutofit/>
          </a:bodyPr>
          <a:p>
            <a:pPr marL="228600" indent="-228600">
              <a:spcBef>
                <a:spcPts val="476"/>
              </a:spcBef>
              <a:buClr>
                <a:srgbClr val="090d3a"/>
              </a:buClr>
              <a:buSzPct val="95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90d3a"/>
                </a:solidFill>
                <a:effectLst/>
                <a:uFillTx/>
                <a:latin typeface="Tahoma"/>
              </a:rPr>
              <a:t>The </a:t>
            </a:r>
            <a:r>
              <a:rPr b="0" i="1" lang="en-US" sz="1900" strike="noStrike" u="none">
                <a:solidFill>
                  <a:srgbClr val="090d3a"/>
                </a:solidFill>
                <a:effectLst/>
                <a:uFillTx/>
                <a:latin typeface="Tahoma"/>
              </a:rPr>
              <a:t>Qualification Plan</a:t>
            </a:r>
            <a:r>
              <a:rPr b="0" lang="en-US" sz="1900" strike="noStrike" u="none">
                <a:solidFill>
                  <a:srgbClr val="090d3a"/>
                </a:solidFill>
                <a:effectLst/>
                <a:uFillTx/>
                <a:latin typeface="Tahoma"/>
              </a:rPr>
              <a:t> is a list of tasks that will be scheduled, scored, and marked as Pass / Fail </a:t>
            </a:r>
            <a:endParaRPr b="0" lang="en-US" sz="1900" strike="noStrike" u="none">
              <a:solidFill>
                <a:srgbClr val="090d3a"/>
              </a:solidFill>
              <a:effectLst/>
              <a:uFillTx/>
              <a:latin typeface="Tahoma"/>
            </a:endParaRPr>
          </a:p>
        </p:txBody>
      </p:sp>
      <p:pic>
        <p:nvPicPr>
          <p:cNvPr id="77" name="Picture 1" descr=""/>
          <p:cNvPicPr/>
          <p:nvPr/>
        </p:nvPicPr>
        <p:blipFill>
          <a:blip r:embed="rId1"/>
          <a:stretch/>
        </p:blipFill>
        <p:spPr>
          <a:xfrm>
            <a:off x="1647720" y="1619280"/>
            <a:ext cx="5848560" cy="4781520"/>
          </a:xfrm>
          <a:prstGeom prst="rect">
            <a:avLst/>
          </a:prstGeom>
          <a:noFill/>
          <a:ln w="0">
            <a:noFill/>
          </a:ln>
        </p:spPr>
      </p:pic>
      <p:sp>
        <p:nvSpPr>
          <p:cNvPr id="78" name="PlaceHolder 2"/>
          <p:cNvSpPr>
            <a:spLocks noGrp="1"/>
          </p:cNvSpPr>
          <p:nvPr>
            <p:ph type="title"/>
          </p:nvPr>
        </p:nvSpPr>
        <p:spPr>
          <a:xfrm>
            <a:off x="228600" y="232920"/>
            <a:ext cx="8610480" cy="452520"/>
          </a:xfrm>
          <a:prstGeom prst="rect">
            <a:avLst/>
          </a:prstGeom>
          <a:noFill/>
          <a:ln w="0">
            <a:noFill/>
          </a:ln>
        </p:spPr>
        <p:txBody>
          <a:bodyPr lIns="90360" rIns="90360" tIns="44280" bIns="4428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90d3a"/>
                </a:solidFill>
                <a:effectLst/>
                <a:uFillTx/>
                <a:latin typeface="Tahoma"/>
              </a:rPr>
              <a:t>Qualification Plans</a:t>
            </a:r>
            <a:endParaRPr b="1" lang="en-US" sz="2400" strike="noStrike" u="none">
              <a:solidFill>
                <a:srgbClr val="090d3a"/>
              </a:solidFill>
              <a:effectLst/>
              <a:uFillTx/>
              <a:latin typeface="Tahoma"/>
            </a:endParaRPr>
          </a:p>
        </p:txBody>
      </p:sp>
      <p:pic>
        <p:nvPicPr>
          <p:cNvPr id="79" name="Picture 5" descr=""/>
          <p:cNvPicPr/>
          <p:nvPr/>
        </p:nvPicPr>
        <p:blipFill>
          <a:blip r:embed="rId2"/>
          <a:stretch/>
        </p:blipFill>
        <p:spPr>
          <a:xfrm>
            <a:off x="1595520" y="1847880"/>
            <a:ext cx="5952960" cy="3162240"/>
          </a:xfrm>
          <a:prstGeom prst="rect">
            <a:avLst/>
          </a:prstGeom>
          <a:noFill/>
          <a:ln w="0">
            <a:noFill/>
          </a:ln>
        </p:spPr>
      </p:pic>
      <p:sp>
        <p:nvSpPr>
          <p:cNvPr id="80" name="AutoShape 6"/>
          <p:cNvSpPr/>
          <p:nvPr/>
        </p:nvSpPr>
        <p:spPr>
          <a:xfrm>
            <a:off x="5819760" y="946080"/>
            <a:ext cx="1828800" cy="609840"/>
          </a:xfrm>
          <a:prstGeom prst="wedgeRoundRectCallout">
            <a:avLst>
              <a:gd name="adj1" fmla="val -135328"/>
              <a:gd name="adj2" fmla="val 216925"/>
              <a:gd name="adj3" fmla="val 16667"/>
            </a:avLst>
          </a:prstGeom>
          <a:solidFill>
            <a:srgbClr val="ffff99"/>
          </a:solidFill>
          <a:ln w="9360">
            <a:solidFill>
              <a:srgbClr val="000000"/>
            </a:solidFill>
            <a:miter/>
          </a:ln>
        </p:spPr>
        <p:style>
          <a:lnRef idx="0"/>
          <a:fillRef idx="0"/>
          <a:effectRef idx="0"/>
          <a:fontRef idx="minor"/>
        </p:style>
        <p:txBody>
          <a:bodyPr lIns="90000" rIns="90000" tIns="46800" bIns="46800" anchor="t">
            <a:norm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Verdana"/>
              </a:rPr>
              <a:t>Create a list of Qual. Tasks </a:t>
            </a:r>
            <a:endParaRPr b="0" lang="en-US" sz="1600" strike="noStrike" u="none">
              <a:solidFill>
                <a:srgbClr val="000000"/>
              </a:solidFill>
              <a:effectLst/>
              <a:uFillTx/>
              <a:latin typeface="Book Antiqua"/>
            </a:endParaRPr>
          </a:p>
        </p:txBody>
      </p:sp>
      <p:pic>
        <p:nvPicPr>
          <p:cNvPr id="81" name="Picture 4" descr=""/>
          <p:cNvPicPr/>
          <p:nvPr/>
        </p:nvPicPr>
        <p:blipFill>
          <a:blip r:embed="rId3"/>
          <a:stretch/>
        </p:blipFill>
        <p:spPr>
          <a:xfrm>
            <a:off x="1523880" y="1816200"/>
            <a:ext cx="5877000" cy="3179520"/>
          </a:xfrm>
          <a:prstGeom prst="rect">
            <a:avLst/>
          </a:prstGeom>
          <a:noFill/>
          <a:ln w="0">
            <a:noFill/>
          </a:ln>
        </p:spPr>
      </p:pic>
      <p:sp>
        <p:nvSpPr>
          <p:cNvPr id="82" name="AutoShape 9"/>
          <p:cNvSpPr/>
          <p:nvPr/>
        </p:nvSpPr>
        <p:spPr>
          <a:xfrm>
            <a:off x="6553080" y="1908000"/>
            <a:ext cx="2590920" cy="1219320"/>
          </a:xfrm>
          <a:prstGeom prst="wedgeRoundRectCallout">
            <a:avLst>
              <a:gd name="adj1" fmla="val -96138"/>
              <a:gd name="adj2" fmla="val 152736"/>
              <a:gd name="adj3" fmla="val 16667"/>
            </a:avLst>
          </a:prstGeom>
          <a:solidFill>
            <a:srgbClr val="ffff99"/>
          </a:solidFill>
          <a:ln w="9360">
            <a:solidFill>
              <a:srgbClr val="000000"/>
            </a:solidFill>
            <a:miter/>
          </a:ln>
        </p:spPr>
        <p:style>
          <a:lnRef idx="0"/>
          <a:fillRef idx="0"/>
          <a:effectRef idx="0"/>
          <a:fontRef idx="minor"/>
        </p:style>
        <p:txBody>
          <a:bodyPr lIns="90000" rIns="90000" tIns="46800" bIns="46800" anchor="t">
            <a:norm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Verdana"/>
              </a:rPr>
              <a:t>Build the qualification plan by selecting each task from the drop down list  </a:t>
            </a:r>
            <a:endParaRPr b="0" lang="en-US" sz="1600" strike="noStrike" u="none">
              <a:solidFill>
                <a:srgbClr val="000000"/>
              </a:solidFill>
              <a:effectLst/>
              <a:uFillTx/>
              <a:latin typeface="Book Antiqua"/>
            </a:endParaRPr>
          </a:p>
        </p:txBody>
      </p:sp>
    </p:spTree>
  </p:cSld>
  <p:transition>
    <p:fade/>
  </p:transition>
  <p:timing>
    <p:tnLst>
      <p:par>
        <p:cTn id="59" dur="indefinite" restart="never" nodeType="tmRoot">
          <p:childTnLst>
            <p:seq>
              <p:cTn id="60" dur="indefinite" nodeType="mainSeq">
                <p:childTnLst>
                  <p:par>
                    <p:cTn id="61" nodeType="clickEffect" fill="hold">
                      <p:stCondLst>
                        <p:cond delay="indefinite"/>
                      </p:stCondLst>
                      <p:childTnLst>
                        <p:par>
                          <p:cTn id="62" nodeType="withEffect" fill="hold">
                            <p:stCondLst>
                              <p:cond delay="0"/>
                            </p:stCondLst>
                            <p:childTnLst>
                              <p:par>
                                <p:cTn id="63" nodeType="clickEffect" fill="hold" presetClass="entr" presetID="2" presetSubtype="4">
                                  <p:stCondLst>
                                    <p:cond delay="0"/>
                                  </p:stCondLst>
                                  <p:childTnLst>
                                    <p:set>
                                      <p:cBhvr>
                                        <p:cTn id="64" dur="1" fill="hold">
                                          <p:stCondLst>
                                            <p:cond delay="0"/>
                                          </p:stCondLst>
                                        </p:cTn>
                                        <p:tgtEl>
                                          <p:spTgt spid="79"/>
                                        </p:tgtEl>
                                        <p:attrNameLst>
                                          <p:attrName>style.visibility</p:attrName>
                                        </p:attrNameLst>
                                      </p:cBhvr>
                                      <p:to>
                                        <p:strVal val="visible"/>
                                      </p:to>
                                    </p:set>
                                    <p:anim calcmode="lin" valueType="num">
                                      <p:cBhvr additive="base">
                                        <p:cTn id="65" dur="500" fill="hold"/>
                                        <p:tgtEl>
                                          <p:spTgt spid="79"/>
                                        </p:tgtEl>
                                        <p:attrNameLst>
                                          <p:attrName>ppt_x</p:attrName>
                                        </p:attrNameLst>
                                      </p:cBhvr>
                                      <p:tavLst>
                                        <p:tav tm="0">
                                          <p:val>
                                            <p:strVal val="#ppt_x"/>
                                          </p:val>
                                        </p:tav>
                                        <p:tav tm="100000">
                                          <p:val>
                                            <p:strVal val="#ppt_x"/>
                                          </p:val>
                                        </p:tav>
                                      </p:tavLst>
                                    </p:anim>
                                    <p:anim calcmode="lin" valueType="num">
                                      <p:cBhvr additive="base">
                                        <p:cTn id="66" dur="500" fill="hold"/>
                                        <p:tgtEl>
                                          <p:spTgt spid="79"/>
                                        </p:tgtEl>
                                        <p:attrNameLst>
                                          <p:attrName>ppt_y</p:attrName>
                                        </p:attrNameLst>
                                      </p:cBhvr>
                                      <p:tavLst>
                                        <p:tav tm="0">
                                          <p:val>
                                            <p:strVal val="1+#ppt_h/2"/>
                                          </p:val>
                                        </p:tav>
                                        <p:tav tm="100000">
                                          <p:val>
                                            <p:strVal val="#ppt_y"/>
                                          </p:val>
                                        </p:tav>
                                      </p:tavLst>
                                    </p:anim>
                                  </p:childTnLst>
                                </p:cTn>
                              </p:par>
                              <p:par>
                                <p:cTn id="67" nodeType="withEffect" fill="hold" presetClass="exit" presetID="1">
                                  <p:stCondLst>
                                    <p:cond delay="0"/>
                                  </p:stCondLst>
                                  <p:childTnLst>
                                    <p:set>
                                      <p:cBhvr>
                                        <p:cTn id="68" dur="1" fill="hold">
                                          <p:stCondLst>
                                            <p:cond delay="0"/>
                                          </p:stCondLst>
                                        </p:cTn>
                                        <p:tgtEl>
                                          <p:spTgt spid="77"/>
                                        </p:tgtEl>
                                        <p:attrNameLst>
                                          <p:attrName>style.visibility</p:attrName>
                                        </p:attrNameLst>
                                      </p:cBhvr>
                                      <p:to>
                                        <p:strVal val="hidden"/>
                                      </p:to>
                                    </p:set>
                                  </p:childTnLst>
                                </p:cTn>
                              </p:par>
                            </p:childTnLst>
                          </p:cTn>
                        </p:par>
                      </p:childTnLst>
                    </p:cTn>
                  </p:par>
                  <p:par>
                    <p:cTn id="69" nodeType="clickEffect" fill="hold">
                      <p:stCondLst>
                        <p:cond delay="indefinite"/>
                      </p:stCondLst>
                      <p:childTnLst>
                        <p:par>
                          <p:cTn id="70" nodeType="withEffect" fill="hold">
                            <p:stCondLst>
                              <p:cond delay="0"/>
                            </p:stCondLst>
                            <p:childTnLst>
                              <p:par>
                                <p:cTn id="71" nodeType="clickEffect" fill="hold" presetClass="entr" presetID="2" presetSubtype="4">
                                  <p:stCondLst>
                                    <p:cond delay="0"/>
                                  </p:stCondLst>
                                  <p:childTnLst>
                                    <p:set>
                                      <p:cBhvr>
                                        <p:cTn id="72" dur="1" fill="hold">
                                          <p:stCondLst>
                                            <p:cond delay="0"/>
                                          </p:stCondLst>
                                        </p:cTn>
                                        <p:tgtEl>
                                          <p:spTgt spid="80"/>
                                        </p:tgtEl>
                                        <p:attrNameLst>
                                          <p:attrName>style.visibility</p:attrName>
                                        </p:attrNameLst>
                                      </p:cBhvr>
                                      <p:to>
                                        <p:strVal val="visible"/>
                                      </p:to>
                                    </p:set>
                                    <p:anim calcmode="lin" valueType="num">
                                      <p:cBhvr additive="base">
                                        <p:cTn id="73" dur="500" fill="hold"/>
                                        <p:tgtEl>
                                          <p:spTgt spid="80"/>
                                        </p:tgtEl>
                                        <p:attrNameLst>
                                          <p:attrName>ppt_x</p:attrName>
                                        </p:attrNameLst>
                                      </p:cBhvr>
                                      <p:tavLst>
                                        <p:tav tm="0">
                                          <p:val>
                                            <p:strVal val="#ppt_x"/>
                                          </p:val>
                                        </p:tav>
                                        <p:tav tm="100000">
                                          <p:val>
                                            <p:strVal val="#ppt_x"/>
                                          </p:val>
                                        </p:tav>
                                      </p:tavLst>
                                    </p:anim>
                                    <p:anim calcmode="lin" valueType="num">
                                      <p:cBhvr additive="base">
                                        <p:cTn id="74"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par>
                    <p:cTn id="75" nodeType="clickEffect" fill="hold">
                      <p:stCondLst>
                        <p:cond delay="indefinite"/>
                      </p:stCondLst>
                      <p:childTnLst>
                        <p:par>
                          <p:cTn id="76" nodeType="withEffect" fill="hold">
                            <p:stCondLst>
                              <p:cond delay="0"/>
                            </p:stCondLst>
                            <p:childTnLst>
                              <p:par>
                                <p:cTn id="77" nodeType="clickEffect" fill="hold" presetClass="entr" presetID="2" presetSubtype="4">
                                  <p:stCondLst>
                                    <p:cond delay="0"/>
                                  </p:stCondLst>
                                  <p:childTnLst>
                                    <p:set>
                                      <p:cBhvr>
                                        <p:cTn id="78" dur="1" fill="hold">
                                          <p:stCondLst>
                                            <p:cond delay="0"/>
                                          </p:stCondLst>
                                        </p:cTn>
                                        <p:tgtEl>
                                          <p:spTgt spid="81"/>
                                        </p:tgtEl>
                                        <p:attrNameLst>
                                          <p:attrName>style.visibility</p:attrName>
                                        </p:attrNameLst>
                                      </p:cBhvr>
                                      <p:to>
                                        <p:strVal val="visible"/>
                                      </p:to>
                                    </p:set>
                                    <p:anim calcmode="lin" valueType="num">
                                      <p:cBhvr additive="base">
                                        <p:cTn id="79" dur="500" fill="hold"/>
                                        <p:tgtEl>
                                          <p:spTgt spid="81"/>
                                        </p:tgtEl>
                                        <p:attrNameLst>
                                          <p:attrName>ppt_x</p:attrName>
                                        </p:attrNameLst>
                                      </p:cBhvr>
                                      <p:tavLst>
                                        <p:tav tm="0">
                                          <p:val>
                                            <p:strVal val="#ppt_x"/>
                                          </p:val>
                                        </p:tav>
                                        <p:tav tm="100000">
                                          <p:val>
                                            <p:strVal val="#ppt_x"/>
                                          </p:val>
                                        </p:tav>
                                      </p:tavLst>
                                    </p:anim>
                                    <p:anim calcmode="lin" valueType="num">
                                      <p:cBhvr additive="base">
                                        <p:cTn id="80"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par>
                    <p:cTn id="81" nodeType="clickEffect" fill="hold">
                      <p:stCondLst>
                        <p:cond delay="indefinite"/>
                      </p:stCondLst>
                      <p:childTnLst>
                        <p:par>
                          <p:cTn id="82" nodeType="withEffect" fill="hold">
                            <p:stCondLst>
                              <p:cond delay="0"/>
                            </p:stCondLst>
                            <p:childTnLst>
                              <p:par>
                                <p:cTn id="83" nodeType="clickEffect" fill="hold" presetClass="entr" presetID="5" presetSubtype="10">
                                  <p:stCondLst>
                                    <p:cond delay="0"/>
                                  </p:stCondLst>
                                  <p:childTnLst>
                                    <p:set>
                                      <p:cBhvr>
                                        <p:cTn id="84" dur="1" fill="hold">
                                          <p:stCondLst>
                                            <p:cond delay="0"/>
                                          </p:stCondLst>
                                        </p:cTn>
                                        <p:tgtEl>
                                          <p:spTgt spid="82"/>
                                        </p:tgtEl>
                                        <p:attrNameLst>
                                          <p:attrName>style.visibility</p:attrName>
                                        </p:attrNameLst>
                                      </p:cBhvr>
                                      <p:to>
                                        <p:strVal val="visible"/>
                                      </p:to>
                                    </p:set>
                                    <p:animEffect filter="checkerboard(across)" transition="in">
                                      <p:cBhvr additive="repl">
                                        <p:cTn id="85" dur="500"/>
                                        <p:tgtEl>
                                          <p:spTgt spid="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3" name="PlaceHolder 1"/>
          <p:cNvSpPr>
            <a:spLocks noGrp="1"/>
          </p:cNvSpPr>
          <p:nvPr>
            <p:ph/>
          </p:nvPr>
        </p:nvSpPr>
        <p:spPr>
          <a:xfrm>
            <a:off x="228600" y="917640"/>
            <a:ext cx="8610480" cy="4873680"/>
          </a:xfrm>
          <a:prstGeom prst="rect">
            <a:avLst/>
          </a:prstGeom>
          <a:noFill/>
          <a:ln w="0">
            <a:noFill/>
          </a:ln>
        </p:spPr>
        <p:txBody>
          <a:bodyPr lIns="90360" rIns="90360" tIns="44280" bIns="44280" anchor="t">
            <a:normAutofit/>
          </a:bodyPr>
          <a:p>
            <a:pPr marL="228600" indent="-228600">
              <a:lnSpc>
                <a:spcPct val="80000"/>
              </a:lnSpc>
              <a:spcBef>
                <a:spcPts val="476"/>
              </a:spcBef>
              <a:buClr>
                <a:srgbClr val="090d3a"/>
              </a:buClr>
              <a:buSzPct val="95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90d3a"/>
                </a:solidFill>
                <a:effectLst/>
                <a:uFillTx/>
                <a:latin typeface="Tahoma"/>
              </a:rPr>
              <a:t>Enter General Vendor details </a:t>
            </a:r>
            <a:endParaRPr b="0" lang="en-US" sz="1900" strike="noStrike" u="none">
              <a:solidFill>
                <a:srgbClr val="090d3a"/>
              </a:solidFill>
              <a:effectLst/>
              <a:uFillTx/>
              <a:latin typeface="Tahoma"/>
            </a:endParaRPr>
          </a:p>
        </p:txBody>
      </p:sp>
      <p:pic>
        <p:nvPicPr>
          <p:cNvPr id="84" name="Picture 1" descr=""/>
          <p:cNvPicPr/>
          <p:nvPr/>
        </p:nvPicPr>
        <p:blipFill>
          <a:blip r:embed="rId1"/>
          <a:stretch/>
        </p:blipFill>
        <p:spPr>
          <a:xfrm>
            <a:off x="1647720" y="1238400"/>
            <a:ext cx="5848560" cy="4781520"/>
          </a:xfrm>
          <a:prstGeom prst="rect">
            <a:avLst/>
          </a:prstGeom>
          <a:noFill/>
          <a:ln w="0">
            <a:noFill/>
          </a:ln>
        </p:spPr>
      </p:pic>
      <p:pic>
        <p:nvPicPr>
          <p:cNvPr id="85" name="Picture 2" descr=""/>
          <p:cNvPicPr/>
          <p:nvPr/>
        </p:nvPicPr>
        <p:blipFill>
          <a:blip r:embed="rId2"/>
          <a:stretch/>
        </p:blipFill>
        <p:spPr>
          <a:xfrm>
            <a:off x="738360" y="1266840"/>
            <a:ext cx="7667280" cy="4324320"/>
          </a:xfrm>
          <a:prstGeom prst="rect">
            <a:avLst/>
          </a:prstGeom>
          <a:noFill/>
          <a:ln w="0">
            <a:noFill/>
          </a:ln>
        </p:spPr>
      </p:pic>
      <p:sp>
        <p:nvSpPr>
          <p:cNvPr id="86" name="PlaceHolder 2"/>
          <p:cNvSpPr>
            <a:spLocks noGrp="1"/>
          </p:cNvSpPr>
          <p:nvPr>
            <p:ph type="title"/>
          </p:nvPr>
        </p:nvSpPr>
        <p:spPr>
          <a:xfrm>
            <a:off x="228600" y="232920"/>
            <a:ext cx="8610480" cy="452520"/>
          </a:xfrm>
          <a:prstGeom prst="rect">
            <a:avLst/>
          </a:prstGeom>
          <a:noFill/>
          <a:ln w="0">
            <a:noFill/>
          </a:ln>
        </p:spPr>
        <p:txBody>
          <a:bodyPr lIns="90360" rIns="90360" tIns="44280" bIns="4428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90d3a"/>
                </a:solidFill>
                <a:effectLst/>
                <a:uFillTx/>
                <a:latin typeface="Tahoma"/>
              </a:rPr>
              <a:t>Using the Database – Add or Edit Vendors</a:t>
            </a:r>
            <a:endParaRPr b="1" lang="en-US" sz="2400" strike="noStrike" u="none">
              <a:solidFill>
                <a:srgbClr val="090d3a"/>
              </a:solidFill>
              <a:effectLst/>
              <a:uFillTx/>
              <a:latin typeface="Tahoma"/>
            </a:endParaRPr>
          </a:p>
        </p:txBody>
      </p:sp>
      <p:sp>
        <p:nvSpPr>
          <p:cNvPr id="87" name="AutoShape 8"/>
          <p:cNvSpPr/>
          <p:nvPr/>
        </p:nvSpPr>
        <p:spPr>
          <a:xfrm>
            <a:off x="3800520" y="1692360"/>
            <a:ext cx="2057400" cy="914400"/>
          </a:xfrm>
          <a:prstGeom prst="wedgeRoundRectCallout">
            <a:avLst>
              <a:gd name="adj1" fmla="val -65833"/>
              <a:gd name="adj2" fmla="val 26541"/>
              <a:gd name="adj3" fmla="val 16667"/>
            </a:avLst>
          </a:prstGeom>
          <a:solidFill>
            <a:srgbClr val="ffff99"/>
          </a:solidFill>
          <a:ln w="9360">
            <a:solidFill>
              <a:srgbClr val="000000"/>
            </a:solidFill>
            <a:miter/>
          </a:ln>
        </p:spPr>
        <p:style>
          <a:lnRef idx="0"/>
          <a:fillRef idx="0"/>
          <a:effectRef idx="0"/>
          <a:fontRef idx="minor"/>
        </p:style>
        <p:txBody>
          <a:bodyPr lIns="90000" rIns="90000" tIns="46800" bIns="46800" anchor="t">
            <a:norm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Verdana"/>
              </a:rPr>
              <a:t>Key Vendor management parameters </a:t>
            </a:r>
            <a:endParaRPr b="0" lang="en-US" sz="1600" strike="noStrike" u="none">
              <a:solidFill>
                <a:srgbClr val="000000"/>
              </a:solidFill>
              <a:effectLst/>
              <a:uFillTx/>
              <a:latin typeface="Book Antiqua"/>
            </a:endParaRPr>
          </a:p>
        </p:txBody>
      </p:sp>
      <p:sp>
        <p:nvSpPr>
          <p:cNvPr id="88" name="Rectangle 9"/>
          <p:cNvSpPr/>
          <p:nvPr/>
        </p:nvSpPr>
        <p:spPr>
          <a:xfrm>
            <a:off x="1066680" y="1981080"/>
            <a:ext cx="2590920" cy="609840"/>
          </a:xfrm>
          <a:prstGeom prst="rect">
            <a:avLst/>
          </a:prstGeom>
          <a:noFill/>
          <a:ln w="12600">
            <a:solidFill>
              <a:srgbClr val="fc0128"/>
            </a:solidFill>
            <a:miter/>
          </a:ln>
        </p:spPr>
        <p:style>
          <a:lnRef idx="0"/>
          <a:fillRef idx="0"/>
          <a:effectRef idx="0"/>
          <a:fontRef idx="minor"/>
        </p:style>
        <p:txBody>
          <a:bodyPr wrap="none" lIns="90360" rIns="90360" tIns="44280" bIns="4428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100" strike="noStrike" u="none">
              <a:solidFill>
                <a:srgbClr val="000000"/>
              </a:solidFill>
              <a:effectLst/>
              <a:uFillTx/>
              <a:latin typeface="Book Antiqua"/>
            </a:endParaRPr>
          </a:p>
        </p:txBody>
      </p:sp>
      <p:sp>
        <p:nvSpPr>
          <p:cNvPr id="89" name="AutoShape 10"/>
          <p:cNvSpPr/>
          <p:nvPr/>
        </p:nvSpPr>
        <p:spPr>
          <a:xfrm>
            <a:off x="3800520" y="3209760"/>
            <a:ext cx="2438280" cy="838440"/>
          </a:xfrm>
          <a:prstGeom prst="wedgeRoundRectCallout">
            <a:avLst>
              <a:gd name="adj1" fmla="val -56226"/>
              <a:gd name="adj2" fmla="val 89893"/>
              <a:gd name="adj3" fmla="val 16667"/>
            </a:avLst>
          </a:prstGeom>
          <a:solidFill>
            <a:srgbClr val="ffff99"/>
          </a:solidFill>
          <a:ln w="9360">
            <a:solidFill>
              <a:srgbClr val="000000"/>
            </a:solidFill>
            <a:miter/>
          </a:ln>
        </p:spPr>
        <p:style>
          <a:lnRef idx="0"/>
          <a:fillRef idx="0"/>
          <a:effectRef idx="0"/>
          <a:fontRef idx="minor"/>
        </p:style>
        <p:txBody>
          <a:bodyPr lIns="90000" rIns="90000" tIns="46800" bIns="46800" anchor="t">
            <a:norm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Verdana"/>
              </a:rPr>
              <a:t>Enter multiple contacts for a single vendor </a:t>
            </a:r>
            <a:endParaRPr b="0" lang="en-US" sz="1600" strike="noStrike" u="none">
              <a:solidFill>
                <a:srgbClr val="000000"/>
              </a:solidFill>
              <a:effectLst/>
              <a:uFillTx/>
              <a:latin typeface="Book Antiqua"/>
            </a:endParaRPr>
          </a:p>
        </p:txBody>
      </p:sp>
      <p:sp>
        <p:nvSpPr>
          <p:cNvPr id="90" name="AutoShape 11"/>
          <p:cNvSpPr/>
          <p:nvPr/>
        </p:nvSpPr>
        <p:spPr>
          <a:xfrm>
            <a:off x="3352680" y="388800"/>
            <a:ext cx="2210040" cy="838440"/>
          </a:xfrm>
          <a:prstGeom prst="wedgeRoundRectCallout">
            <a:avLst>
              <a:gd name="adj1" fmla="val -39763"/>
              <a:gd name="adj2" fmla="val 82046"/>
              <a:gd name="adj3" fmla="val 16667"/>
            </a:avLst>
          </a:prstGeom>
          <a:solidFill>
            <a:srgbClr val="ffff99"/>
          </a:solidFill>
          <a:ln w="9360">
            <a:solidFill>
              <a:srgbClr val="000000"/>
            </a:solidFill>
            <a:miter/>
          </a:ln>
        </p:spPr>
        <p:style>
          <a:lnRef idx="0"/>
          <a:fillRef idx="0"/>
          <a:effectRef idx="0"/>
          <a:fontRef idx="minor"/>
        </p:style>
        <p:txBody>
          <a:bodyPr lIns="90000" rIns="90000" tIns="46800" bIns="46800" anchor="t">
            <a:norm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Verdana"/>
              </a:rPr>
              <a:t>Yellow background indicates a required field  </a:t>
            </a:r>
            <a:endParaRPr b="0" lang="en-US" sz="1600" strike="noStrike" u="none">
              <a:solidFill>
                <a:srgbClr val="000000"/>
              </a:solidFill>
              <a:effectLst/>
              <a:uFillTx/>
              <a:latin typeface="Book Antiqua"/>
            </a:endParaRPr>
          </a:p>
        </p:txBody>
      </p:sp>
      <p:sp>
        <p:nvSpPr>
          <p:cNvPr id="91" name="AutoShape 11"/>
          <p:cNvSpPr/>
          <p:nvPr/>
        </p:nvSpPr>
        <p:spPr>
          <a:xfrm>
            <a:off x="6440400" y="366840"/>
            <a:ext cx="2210040" cy="838080"/>
          </a:xfrm>
          <a:prstGeom prst="wedgeRoundRectCallout">
            <a:avLst>
              <a:gd name="adj1" fmla="val -39763"/>
              <a:gd name="adj2" fmla="val 82046"/>
              <a:gd name="adj3" fmla="val 16667"/>
            </a:avLst>
          </a:prstGeom>
          <a:solidFill>
            <a:srgbClr val="ffff99"/>
          </a:solidFill>
          <a:ln w="9360">
            <a:solidFill>
              <a:srgbClr val="000000"/>
            </a:solidFill>
            <a:miter/>
          </a:ln>
        </p:spPr>
        <p:style>
          <a:lnRef idx="0"/>
          <a:fillRef idx="0"/>
          <a:effectRef idx="0"/>
          <a:fontRef idx="minor"/>
        </p:style>
        <p:txBody>
          <a:bodyPr lIns="90000" rIns="90000" tIns="46800" bIns="46800" anchor="t">
            <a:norm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Verdana"/>
              </a:rPr>
              <a:t>Form filters to display a sub-set of Vendors</a:t>
            </a:r>
            <a:endParaRPr b="0" lang="en-US" sz="1600" strike="noStrike" u="none">
              <a:solidFill>
                <a:srgbClr val="000000"/>
              </a:solidFill>
              <a:effectLst/>
              <a:uFillTx/>
              <a:latin typeface="Book Antiqua"/>
            </a:endParaRPr>
          </a:p>
        </p:txBody>
      </p:sp>
    </p:spTree>
  </p:cSld>
  <p:transition>
    <p:fade/>
  </p:transition>
  <p:timing>
    <p:tnLst>
      <p:par>
        <p:cTn id="86" dur="indefinite" restart="never" nodeType="tmRoot">
          <p:childTnLst>
            <p:seq>
              <p:cTn id="87" dur="indefinite" nodeType="mainSeq">
                <p:childTnLst>
                  <p:par>
                    <p:cTn id="88" nodeType="clickEffect" fill="hold">
                      <p:stCondLst>
                        <p:cond delay="indefinite"/>
                      </p:stCondLst>
                      <p:childTnLst>
                        <p:par>
                          <p:cTn id="89" nodeType="withEffect" fill="hold">
                            <p:stCondLst>
                              <p:cond delay="0"/>
                            </p:stCondLst>
                            <p:childTnLst>
                              <p:par>
                                <p:cTn id="90" nodeType="clickEffect" fill="hold" presetClass="entr" presetID="2" presetSubtype="4">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additive="base">
                                        <p:cTn id="92" dur="500" fill="hold"/>
                                        <p:tgtEl>
                                          <p:spTgt spid="85"/>
                                        </p:tgtEl>
                                        <p:attrNameLst>
                                          <p:attrName>ppt_x</p:attrName>
                                        </p:attrNameLst>
                                      </p:cBhvr>
                                      <p:tavLst>
                                        <p:tav tm="0">
                                          <p:val>
                                            <p:strVal val="#ppt_x"/>
                                          </p:val>
                                        </p:tav>
                                        <p:tav tm="100000">
                                          <p:val>
                                            <p:strVal val="#ppt_x"/>
                                          </p:val>
                                        </p:tav>
                                      </p:tavLst>
                                    </p:anim>
                                    <p:anim calcmode="lin" valueType="num">
                                      <p:cBhvr additive="base">
                                        <p:cTn id="93"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par>
                    <p:cTn id="94" nodeType="clickEffect" fill="hold">
                      <p:stCondLst>
                        <p:cond delay="indefinite"/>
                      </p:stCondLst>
                      <p:childTnLst>
                        <p:par>
                          <p:cTn id="95" nodeType="withEffect" fill="hold">
                            <p:stCondLst>
                              <p:cond delay="0"/>
                            </p:stCondLst>
                            <p:childTnLst>
                              <p:par>
                                <p:cTn id="96" nodeType="clickEffect" fill="hold" presetClass="entr" presetID="5" presetSubtype="10">
                                  <p:stCondLst>
                                    <p:cond delay="0"/>
                                  </p:stCondLst>
                                  <p:childTnLst>
                                    <p:set>
                                      <p:cBhvr>
                                        <p:cTn id="97" dur="1" fill="hold">
                                          <p:stCondLst>
                                            <p:cond delay="0"/>
                                          </p:stCondLst>
                                        </p:cTn>
                                        <p:tgtEl>
                                          <p:spTgt spid="90"/>
                                        </p:tgtEl>
                                        <p:attrNameLst>
                                          <p:attrName>style.visibility</p:attrName>
                                        </p:attrNameLst>
                                      </p:cBhvr>
                                      <p:to>
                                        <p:strVal val="visible"/>
                                      </p:to>
                                    </p:set>
                                    <p:animEffect filter="checkerboard(across)" transition="in">
                                      <p:cBhvr additive="repl">
                                        <p:cTn id="98" dur="500"/>
                                        <p:tgtEl>
                                          <p:spTgt spid="90"/>
                                        </p:tgtEl>
                                      </p:cBhvr>
                                    </p:animEffect>
                                  </p:childTnLst>
                                </p:cTn>
                              </p:par>
                            </p:childTnLst>
                          </p:cTn>
                        </p:par>
                      </p:childTnLst>
                    </p:cTn>
                  </p:par>
                  <p:par>
                    <p:cTn id="99" nodeType="clickEffect" fill="hold">
                      <p:stCondLst>
                        <p:cond delay="indefinite"/>
                      </p:stCondLst>
                      <p:childTnLst>
                        <p:par>
                          <p:cTn id="100" nodeType="withEffect" fill="hold">
                            <p:stCondLst>
                              <p:cond delay="0"/>
                            </p:stCondLst>
                            <p:childTnLst>
                              <p:par>
                                <p:cTn id="101" nodeType="clickEffect" fill="hold" presetClass="exit" presetID="5" presetSubtype="10">
                                  <p:stCondLst>
                                    <p:cond delay="0"/>
                                  </p:stCondLst>
                                  <p:childTnLst>
                                    <p:animEffect filter="checkerboard(across)" transition="out">
                                      <p:cBhvr additive="repl">
                                        <p:cTn id="102" dur="500"/>
                                        <p:tgtEl>
                                          <p:spTgt spid="90"/>
                                        </p:tgtEl>
                                      </p:cBhvr>
                                    </p:animEffect>
                                    <p:set>
                                      <p:cBhvr>
                                        <p:cTn id="103" dur="1" fill="hold">
                                          <p:stCondLst>
                                            <p:cond delay="499"/>
                                          </p:stCondLst>
                                        </p:cTn>
                                        <p:tgtEl>
                                          <p:spTgt spid="90"/>
                                        </p:tgtEl>
                                        <p:attrNameLst>
                                          <p:attrName>style.visibility</p:attrName>
                                        </p:attrNameLst>
                                      </p:cBhvr>
                                      <p:to>
                                        <p:strVal val="hidden"/>
                                      </p:to>
                                    </p:set>
                                  </p:childTnLst>
                                </p:cTn>
                              </p:par>
                              <p:par>
                                <p:cTn id="104" nodeType="withEffect" fill="hold" presetClass="entr" presetID="5" presetSubtype="10">
                                  <p:stCondLst>
                                    <p:cond delay="0"/>
                                  </p:stCondLst>
                                  <p:childTnLst>
                                    <p:set>
                                      <p:cBhvr>
                                        <p:cTn id="105" dur="1" fill="hold">
                                          <p:stCondLst>
                                            <p:cond delay="0"/>
                                          </p:stCondLst>
                                        </p:cTn>
                                        <p:tgtEl>
                                          <p:spTgt spid="87"/>
                                        </p:tgtEl>
                                        <p:attrNameLst>
                                          <p:attrName>style.visibility</p:attrName>
                                        </p:attrNameLst>
                                      </p:cBhvr>
                                      <p:to>
                                        <p:strVal val="visible"/>
                                      </p:to>
                                    </p:set>
                                    <p:animEffect filter="checkerboard(across)" transition="in">
                                      <p:cBhvr additive="repl">
                                        <p:cTn id="106" dur="500"/>
                                        <p:tgtEl>
                                          <p:spTgt spid="87"/>
                                        </p:tgtEl>
                                      </p:cBhvr>
                                    </p:animEffect>
                                  </p:childTnLst>
                                </p:cTn>
                              </p:par>
                              <p:par>
                                <p:cTn id="107" nodeType="withEffect" fill="hold" presetClass="entr" presetID="5" presetSubtype="10">
                                  <p:stCondLst>
                                    <p:cond delay="0"/>
                                  </p:stCondLst>
                                  <p:childTnLst>
                                    <p:set>
                                      <p:cBhvr>
                                        <p:cTn id="108" dur="1" fill="hold">
                                          <p:stCondLst>
                                            <p:cond delay="0"/>
                                          </p:stCondLst>
                                        </p:cTn>
                                        <p:tgtEl>
                                          <p:spTgt spid="88"/>
                                        </p:tgtEl>
                                        <p:attrNameLst>
                                          <p:attrName>style.visibility</p:attrName>
                                        </p:attrNameLst>
                                      </p:cBhvr>
                                      <p:to>
                                        <p:strVal val="visible"/>
                                      </p:to>
                                    </p:set>
                                    <p:animEffect filter="checkerboard(across)" transition="in">
                                      <p:cBhvr additive="repl">
                                        <p:cTn id="109" dur="500"/>
                                        <p:tgtEl>
                                          <p:spTgt spid="88"/>
                                        </p:tgtEl>
                                      </p:cBhvr>
                                    </p:animEffect>
                                  </p:childTnLst>
                                </p:cTn>
                              </p:par>
                            </p:childTnLst>
                          </p:cTn>
                        </p:par>
                      </p:childTnLst>
                    </p:cTn>
                  </p:par>
                  <p:par>
                    <p:cTn id="110" nodeType="clickEffect" fill="hold">
                      <p:stCondLst>
                        <p:cond delay="indefinite"/>
                      </p:stCondLst>
                      <p:childTnLst>
                        <p:par>
                          <p:cTn id="111" nodeType="withEffect" fill="hold">
                            <p:stCondLst>
                              <p:cond delay="0"/>
                            </p:stCondLst>
                            <p:childTnLst>
                              <p:par>
                                <p:cTn id="112" nodeType="clickEffect" fill="hold" presetClass="entr" presetID="5" presetSubtype="10">
                                  <p:stCondLst>
                                    <p:cond delay="0"/>
                                  </p:stCondLst>
                                  <p:childTnLst>
                                    <p:set>
                                      <p:cBhvr>
                                        <p:cTn id="113" dur="1" fill="hold">
                                          <p:stCondLst>
                                            <p:cond delay="0"/>
                                          </p:stCondLst>
                                        </p:cTn>
                                        <p:tgtEl>
                                          <p:spTgt spid="89"/>
                                        </p:tgtEl>
                                        <p:attrNameLst>
                                          <p:attrName>style.visibility</p:attrName>
                                        </p:attrNameLst>
                                      </p:cBhvr>
                                      <p:to>
                                        <p:strVal val="visible"/>
                                      </p:to>
                                    </p:set>
                                    <p:animEffect filter="checkerboard(across)" transition="in">
                                      <p:cBhvr additive="repl">
                                        <p:cTn id="114" dur="500"/>
                                        <p:tgtEl>
                                          <p:spTgt spid="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 name="PlaceHolder 1"/>
          <p:cNvSpPr>
            <a:spLocks noGrp="1"/>
          </p:cNvSpPr>
          <p:nvPr>
            <p:ph/>
          </p:nvPr>
        </p:nvSpPr>
        <p:spPr>
          <a:xfrm>
            <a:off x="228600" y="917640"/>
            <a:ext cx="8610480" cy="4873680"/>
          </a:xfrm>
          <a:prstGeom prst="rect">
            <a:avLst/>
          </a:prstGeom>
          <a:noFill/>
          <a:ln w="0">
            <a:noFill/>
          </a:ln>
        </p:spPr>
        <p:txBody>
          <a:bodyPr lIns="90360" rIns="90360" tIns="44280" bIns="44280" anchor="t">
            <a:normAutofit/>
          </a:bodyPr>
          <a:p>
            <a:pPr marL="228600" indent="-228600">
              <a:spcBef>
                <a:spcPts val="476"/>
              </a:spcBef>
              <a:buClr>
                <a:srgbClr val="090d3a"/>
              </a:buClr>
              <a:buSzPct val="95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90d3a"/>
                </a:solidFill>
                <a:effectLst/>
                <a:uFillTx/>
                <a:latin typeface="Tahoma"/>
              </a:rPr>
              <a:t>Manage the qualification process</a:t>
            </a:r>
            <a:endParaRPr b="0" lang="en-US" sz="1900" strike="noStrike" u="none">
              <a:solidFill>
                <a:srgbClr val="090d3a"/>
              </a:solidFill>
              <a:effectLst/>
              <a:uFillTx/>
              <a:latin typeface="Tahoma"/>
            </a:endParaRPr>
          </a:p>
          <a:p>
            <a:pPr lvl="1" marL="687240" indent="-231480">
              <a:spcBef>
                <a:spcPts val="425"/>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Record complete Qualification history</a:t>
            </a:r>
            <a:endParaRPr b="0" lang="en-US" sz="1700" strike="noStrike" u="none">
              <a:solidFill>
                <a:srgbClr val="090d3a"/>
              </a:solidFill>
              <a:effectLst/>
              <a:uFillTx/>
              <a:latin typeface="Tahoma"/>
            </a:endParaRPr>
          </a:p>
          <a:p>
            <a:pPr lvl="1" marL="687240" indent="-231480">
              <a:spcBef>
                <a:spcPts val="425"/>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Define recertification dates</a:t>
            </a:r>
            <a:endParaRPr b="0" lang="en-US" sz="1700" strike="noStrike" u="none">
              <a:solidFill>
                <a:srgbClr val="090d3a"/>
              </a:solidFill>
              <a:effectLst/>
              <a:uFillTx/>
              <a:latin typeface="Tahoma"/>
            </a:endParaRPr>
          </a:p>
          <a:p>
            <a:pPr lvl="1" marL="687240" indent="-231480">
              <a:spcBef>
                <a:spcPts val="425"/>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Define due dates for individual tasks</a:t>
            </a:r>
            <a:endParaRPr b="0" lang="en-US" sz="1700" strike="noStrike" u="none">
              <a:solidFill>
                <a:srgbClr val="090d3a"/>
              </a:solidFill>
              <a:effectLst/>
              <a:uFillTx/>
              <a:latin typeface="Tahoma"/>
            </a:endParaRPr>
          </a:p>
          <a:p>
            <a:pPr lvl="1" marL="687240" indent="-231480">
              <a:spcBef>
                <a:spcPts val="425"/>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Scan and link supporting documents</a:t>
            </a:r>
            <a:endParaRPr b="0" lang="en-US" sz="1700" strike="noStrike" u="none">
              <a:solidFill>
                <a:srgbClr val="090d3a"/>
              </a:solidFill>
              <a:effectLst/>
              <a:uFillTx/>
              <a:latin typeface="Tahoma"/>
            </a:endParaRPr>
          </a:p>
        </p:txBody>
      </p:sp>
      <p:pic>
        <p:nvPicPr>
          <p:cNvPr id="93" name="Picture 1" descr=""/>
          <p:cNvPicPr/>
          <p:nvPr/>
        </p:nvPicPr>
        <p:blipFill>
          <a:blip r:embed="rId1"/>
          <a:stretch/>
        </p:blipFill>
        <p:spPr>
          <a:xfrm>
            <a:off x="695160" y="1276200"/>
            <a:ext cx="7753680" cy="4305600"/>
          </a:xfrm>
          <a:prstGeom prst="rect">
            <a:avLst/>
          </a:prstGeom>
          <a:noFill/>
          <a:ln w="0">
            <a:noFill/>
          </a:ln>
        </p:spPr>
      </p:pic>
      <p:sp>
        <p:nvSpPr>
          <p:cNvPr id="94" name="PlaceHolder 2"/>
          <p:cNvSpPr>
            <a:spLocks noGrp="1"/>
          </p:cNvSpPr>
          <p:nvPr>
            <p:ph type="title"/>
          </p:nvPr>
        </p:nvSpPr>
        <p:spPr>
          <a:xfrm>
            <a:off x="228600" y="232920"/>
            <a:ext cx="8610480" cy="452520"/>
          </a:xfrm>
          <a:prstGeom prst="rect">
            <a:avLst/>
          </a:prstGeom>
          <a:noFill/>
          <a:ln w="0">
            <a:noFill/>
          </a:ln>
        </p:spPr>
        <p:txBody>
          <a:bodyPr lIns="90360" rIns="90360" tIns="44280" bIns="4428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90d3a"/>
                </a:solidFill>
                <a:effectLst/>
                <a:uFillTx/>
                <a:latin typeface="Tahoma"/>
              </a:rPr>
              <a:t>Using the Database</a:t>
            </a:r>
            <a:endParaRPr b="1" lang="en-US" sz="2400" strike="noStrike" u="none">
              <a:solidFill>
                <a:srgbClr val="090d3a"/>
              </a:solidFill>
              <a:effectLst/>
              <a:uFillTx/>
              <a:latin typeface="Tahoma"/>
            </a:endParaRPr>
          </a:p>
        </p:txBody>
      </p:sp>
      <p:sp>
        <p:nvSpPr>
          <p:cNvPr id="95" name="AutoShape 6"/>
          <p:cNvSpPr/>
          <p:nvPr/>
        </p:nvSpPr>
        <p:spPr>
          <a:xfrm>
            <a:off x="4419720" y="3011400"/>
            <a:ext cx="2438280" cy="685800"/>
          </a:xfrm>
          <a:prstGeom prst="wedgeRoundRectCallout">
            <a:avLst>
              <a:gd name="adj1" fmla="val -122388"/>
              <a:gd name="adj2" fmla="val 45379"/>
              <a:gd name="adj3" fmla="val 16667"/>
            </a:avLst>
          </a:prstGeom>
          <a:solidFill>
            <a:srgbClr val="ffff99"/>
          </a:solidFill>
          <a:ln w="9360">
            <a:solidFill>
              <a:srgbClr val="000000"/>
            </a:solidFill>
            <a:miter/>
          </a:ln>
        </p:spPr>
        <p:style>
          <a:lnRef idx="0"/>
          <a:fillRef idx="0"/>
          <a:effectRef idx="0"/>
          <a:fontRef idx="minor"/>
        </p:style>
        <p:txBody>
          <a:bodyPr lIns="90000" rIns="90000" tIns="46800" bIns="46800" anchor="t">
            <a:norm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Verdana"/>
              </a:rPr>
              <a:t>Record complete Qualification history</a:t>
            </a:r>
            <a:endParaRPr b="0" lang="en-US" sz="1600" strike="noStrike" u="none">
              <a:solidFill>
                <a:srgbClr val="000000"/>
              </a:solidFill>
              <a:effectLst/>
              <a:uFillTx/>
              <a:latin typeface="Book Antiqua"/>
            </a:endParaRPr>
          </a:p>
        </p:txBody>
      </p:sp>
      <p:sp>
        <p:nvSpPr>
          <p:cNvPr id="96" name="AutoShape 7"/>
          <p:cNvSpPr/>
          <p:nvPr/>
        </p:nvSpPr>
        <p:spPr>
          <a:xfrm>
            <a:off x="5181480" y="498600"/>
            <a:ext cx="2438640" cy="685800"/>
          </a:xfrm>
          <a:prstGeom prst="wedgeRoundRectCallout">
            <a:avLst>
              <a:gd name="adj1" fmla="val -101824"/>
              <a:gd name="adj2" fmla="val 188888"/>
              <a:gd name="adj3" fmla="val 16667"/>
            </a:avLst>
          </a:prstGeom>
          <a:solidFill>
            <a:srgbClr val="ffff99"/>
          </a:solidFill>
          <a:ln w="9360">
            <a:solidFill>
              <a:srgbClr val="000000"/>
            </a:solidFill>
            <a:miter/>
          </a:ln>
        </p:spPr>
        <p:style>
          <a:lnRef idx="0"/>
          <a:fillRef idx="0"/>
          <a:effectRef idx="0"/>
          <a:fontRef idx="minor"/>
        </p:style>
        <p:txBody>
          <a:bodyPr lIns="90000" rIns="90000" tIns="46800" bIns="46800" anchor="t">
            <a:norm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Verdana"/>
              </a:rPr>
              <a:t>Define recertification dates</a:t>
            </a:r>
            <a:endParaRPr b="0" lang="en-US" sz="1600" strike="noStrike" u="none">
              <a:solidFill>
                <a:srgbClr val="000000"/>
              </a:solidFill>
              <a:effectLst/>
              <a:uFillTx/>
              <a:latin typeface="Book Antiqua"/>
            </a:endParaRPr>
          </a:p>
        </p:txBody>
      </p:sp>
      <p:sp>
        <p:nvSpPr>
          <p:cNvPr id="97" name="AutoShape 8"/>
          <p:cNvSpPr/>
          <p:nvPr/>
        </p:nvSpPr>
        <p:spPr>
          <a:xfrm>
            <a:off x="6095880" y="5000760"/>
            <a:ext cx="2438640" cy="685800"/>
          </a:xfrm>
          <a:prstGeom prst="wedgeRoundRectCallout">
            <a:avLst>
              <a:gd name="adj1" fmla="val -30925"/>
              <a:gd name="adj2" fmla="val -166203"/>
              <a:gd name="adj3" fmla="val 16667"/>
            </a:avLst>
          </a:prstGeom>
          <a:solidFill>
            <a:srgbClr val="ffff99"/>
          </a:solidFill>
          <a:ln w="9360">
            <a:solidFill>
              <a:srgbClr val="000000"/>
            </a:solidFill>
            <a:miter/>
          </a:ln>
        </p:spPr>
        <p:style>
          <a:lnRef idx="0"/>
          <a:fillRef idx="0"/>
          <a:effectRef idx="0"/>
          <a:fontRef idx="minor"/>
        </p:style>
        <p:txBody>
          <a:bodyPr lIns="90000" rIns="90000" tIns="46800" bIns="46800" anchor="t">
            <a:norm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Verdana"/>
              </a:rPr>
              <a:t>Define due dates for individual tasks</a:t>
            </a:r>
            <a:endParaRPr b="0" lang="en-US" sz="1600" strike="noStrike" u="none">
              <a:solidFill>
                <a:srgbClr val="000000"/>
              </a:solidFill>
              <a:effectLst/>
              <a:uFillTx/>
              <a:latin typeface="Book Antiqua"/>
            </a:endParaRPr>
          </a:p>
        </p:txBody>
      </p:sp>
      <p:sp>
        <p:nvSpPr>
          <p:cNvPr id="98" name="AutoShape 9"/>
          <p:cNvSpPr/>
          <p:nvPr/>
        </p:nvSpPr>
        <p:spPr>
          <a:xfrm>
            <a:off x="1033560" y="4933800"/>
            <a:ext cx="2666880" cy="685800"/>
          </a:xfrm>
          <a:prstGeom prst="wedgeRoundRectCallout">
            <a:avLst>
              <a:gd name="adj1" fmla="val 90250"/>
              <a:gd name="adj2" fmla="val -147180"/>
              <a:gd name="adj3" fmla="val 16667"/>
            </a:avLst>
          </a:prstGeom>
          <a:solidFill>
            <a:srgbClr val="ffff99"/>
          </a:solidFill>
          <a:ln w="9360">
            <a:solidFill>
              <a:srgbClr val="000000"/>
            </a:solidFill>
            <a:miter/>
          </a:ln>
        </p:spPr>
        <p:style>
          <a:lnRef idx="0"/>
          <a:fillRef idx="0"/>
          <a:effectRef idx="0"/>
          <a:fontRef idx="minor"/>
        </p:style>
        <p:txBody>
          <a:bodyPr lIns="90000" rIns="90000" tIns="46800" bIns="46800" anchor="t">
            <a:norm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Verdana"/>
              </a:rPr>
              <a:t>Scan and link supporting documents</a:t>
            </a:r>
            <a:endParaRPr b="0" lang="en-US" sz="1600" strike="noStrike" u="none">
              <a:solidFill>
                <a:srgbClr val="000000"/>
              </a:solidFill>
              <a:effectLst/>
              <a:uFillTx/>
              <a:latin typeface="Book Antiqua"/>
            </a:endParaRPr>
          </a:p>
        </p:txBody>
      </p:sp>
    </p:spTree>
  </p:cSld>
  <p:transition>
    <p:fade/>
  </p:transition>
  <p:timing>
    <p:tnLst>
      <p:par>
        <p:cTn id="115" dur="indefinite" restart="never" nodeType="tmRoot">
          <p:childTnLst>
            <p:seq>
              <p:cTn id="116" dur="indefinite" nodeType="mainSeq">
                <p:childTnLst>
                  <p:par>
                    <p:cTn id="117" nodeType="clickEffect" fill="hold">
                      <p:stCondLst>
                        <p:cond delay="indefinite"/>
                      </p:stCondLst>
                      <p:childTnLst>
                        <p:par>
                          <p:cTn id="118" nodeType="withEffect" fill="hold">
                            <p:stCondLst>
                              <p:cond delay="0"/>
                            </p:stCondLst>
                            <p:childTnLst>
                              <p:par>
                                <p:cTn id="119" nodeType="clickEffect" fill="hold" presetClass="entr" presetID="2" presetSubtype="4">
                                  <p:stCondLst>
                                    <p:cond delay="0"/>
                                  </p:stCondLst>
                                  <p:childTnLst>
                                    <p:set>
                                      <p:cBhvr>
                                        <p:cTn id="120" dur="1" fill="hold">
                                          <p:stCondLst>
                                            <p:cond delay="0"/>
                                          </p:stCondLst>
                                        </p:cTn>
                                        <p:tgtEl>
                                          <p:spTgt spid="93"/>
                                        </p:tgtEl>
                                        <p:attrNameLst>
                                          <p:attrName>style.visibility</p:attrName>
                                        </p:attrNameLst>
                                      </p:cBhvr>
                                      <p:to>
                                        <p:strVal val="visible"/>
                                      </p:to>
                                    </p:set>
                                    <p:anim calcmode="lin" valueType="num">
                                      <p:cBhvr additive="base">
                                        <p:cTn id="121" dur="500" fill="hold"/>
                                        <p:tgtEl>
                                          <p:spTgt spid="93"/>
                                        </p:tgtEl>
                                        <p:attrNameLst>
                                          <p:attrName>ppt_x</p:attrName>
                                        </p:attrNameLst>
                                      </p:cBhvr>
                                      <p:tavLst>
                                        <p:tav tm="0">
                                          <p:val>
                                            <p:strVal val="#ppt_x"/>
                                          </p:val>
                                        </p:tav>
                                        <p:tav tm="100000">
                                          <p:val>
                                            <p:strVal val="#ppt_x"/>
                                          </p:val>
                                        </p:tav>
                                      </p:tavLst>
                                    </p:anim>
                                    <p:anim calcmode="lin" valueType="num">
                                      <p:cBhvr additive="base">
                                        <p:cTn id="122" dur="500" fill="hold"/>
                                        <p:tgtEl>
                                          <p:spTgt spid="93"/>
                                        </p:tgtEl>
                                        <p:attrNameLst>
                                          <p:attrName>ppt_y</p:attrName>
                                        </p:attrNameLst>
                                      </p:cBhvr>
                                      <p:tavLst>
                                        <p:tav tm="0">
                                          <p:val>
                                            <p:strVal val="1+#ppt_h/2"/>
                                          </p:val>
                                        </p:tav>
                                        <p:tav tm="100000">
                                          <p:val>
                                            <p:strVal val="#ppt_y"/>
                                          </p:val>
                                        </p:tav>
                                      </p:tavLst>
                                    </p:anim>
                                  </p:childTnLst>
                                </p:cTn>
                              </p:par>
                            </p:childTnLst>
                          </p:cTn>
                        </p:par>
                      </p:childTnLst>
                    </p:cTn>
                  </p:par>
                  <p:par>
                    <p:cTn id="123" nodeType="clickEffect" fill="hold">
                      <p:stCondLst>
                        <p:cond delay="indefinite"/>
                      </p:stCondLst>
                      <p:childTnLst>
                        <p:par>
                          <p:cTn id="124" nodeType="withEffect" fill="hold">
                            <p:stCondLst>
                              <p:cond delay="0"/>
                            </p:stCondLst>
                            <p:childTnLst>
                              <p:par>
                                <p:cTn id="125" nodeType="clickEffect" fill="hold" presetClass="entr" presetID="5" presetSubtype="10">
                                  <p:stCondLst>
                                    <p:cond delay="0"/>
                                  </p:stCondLst>
                                  <p:childTnLst>
                                    <p:set>
                                      <p:cBhvr>
                                        <p:cTn id="126" dur="1" fill="hold">
                                          <p:stCondLst>
                                            <p:cond delay="0"/>
                                          </p:stCondLst>
                                        </p:cTn>
                                        <p:tgtEl>
                                          <p:spTgt spid="96"/>
                                        </p:tgtEl>
                                        <p:attrNameLst>
                                          <p:attrName>style.visibility</p:attrName>
                                        </p:attrNameLst>
                                      </p:cBhvr>
                                      <p:to>
                                        <p:strVal val="visible"/>
                                      </p:to>
                                    </p:set>
                                    <p:animEffect filter="checkerboard(across)" transition="in">
                                      <p:cBhvr additive="repl">
                                        <p:cTn id="127" dur="500"/>
                                        <p:tgtEl>
                                          <p:spTgt spid="96"/>
                                        </p:tgtEl>
                                      </p:cBhvr>
                                    </p:animEffect>
                                  </p:childTnLst>
                                </p:cTn>
                              </p:par>
                            </p:childTnLst>
                          </p:cTn>
                        </p:par>
                      </p:childTnLst>
                    </p:cTn>
                  </p:par>
                  <p:par>
                    <p:cTn id="128" nodeType="clickEffect" fill="hold">
                      <p:stCondLst>
                        <p:cond delay="indefinite"/>
                      </p:stCondLst>
                      <p:childTnLst>
                        <p:par>
                          <p:cTn id="129" nodeType="withEffect" fill="hold">
                            <p:stCondLst>
                              <p:cond delay="0"/>
                            </p:stCondLst>
                            <p:childTnLst>
                              <p:par>
                                <p:cTn id="130" nodeType="clickEffect" fill="hold" presetClass="entr" presetID="5" presetSubtype="10">
                                  <p:stCondLst>
                                    <p:cond delay="0"/>
                                  </p:stCondLst>
                                  <p:childTnLst>
                                    <p:set>
                                      <p:cBhvr>
                                        <p:cTn id="131" dur="1" fill="hold">
                                          <p:stCondLst>
                                            <p:cond delay="0"/>
                                          </p:stCondLst>
                                        </p:cTn>
                                        <p:tgtEl>
                                          <p:spTgt spid="95"/>
                                        </p:tgtEl>
                                        <p:attrNameLst>
                                          <p:attrName>style.visibility</p:attrName>
                                        </p:attrNameLst>
                                      </p:cBhvr>
                                      <p:to>
                                        <p:strVal val="visible"/>
                                      </p:to>
                                    </p:set>
                                    <p:animEffect filter="checkerboard(across)" transition="in">
                                      <p:cBhvr additive="repl">
                                        <p:cTn id="132" dur="500"/>
                                        <p:tgtEl>
                                          <p:spTgt spid="95"/>
                                        </p:tgtEl>
                                      </p:cBhvr>
                                    </p:animEffect>
                                  </p:childTnLst>
                                </p:cTn>
                              </p:par>
                            </p:childTnLst>
                          </p:cTn>
                        </p:par>
                      </p:childTnLst>
                    </p:cTn>
                  </p:par>
                  <p:par>
                    <p:cTn id="133" nodeType="clickEffect" fill="hold">
                      <p:stCondLst>
                        <p:cond delay="indefinite"/>
                      </p:stCondLst>
                      <p:childTnLst>
                        <p:par>
                          <p:cTn id="134" nodeType="withEffect" fill="hold">
                            <p:stCondLst>
                              <p:cond delay="0"/>
                            </p:stCondLst>
                            <p:childTnLst>
                              <p:par>
                                <p:cTn id="135" nodeType="clickEffect" fill="hold" presetClass="entr" presetID="5" presetSubtype="10">
                                  <p:stCondLst>
                                    <p:cond delay="0"/>
                                  </p:stCondLst>
                                  <p:childTnLst>
                                    <p:set>
                                      <p:cBhvr>
                                        <p:cTn id="136" dur="1" fill="hold">
                                          <p:stCondLst>
                                            <p:cond delay="0"/>
                                          </p:stCondLst>
                                        </p:cTn>
                                        <p:tgtEl>
                                          <p:spTgt spid="98"/>
                                        </p:tgtEl>
                                        <p:attrNameLst>
                                          <p:attrName>style.visibility</p:attrName>
                                        </p:attrNameLst>
                                      </p:cBhvr>
                                      <p:to>
                                        <p:strVal val="visible"/>
                                      </p:to>
                                    </p:set>
                                    <p:animEffect filter="checkerboard(across)" transition="in">
                                      <p:cBhvr additive="repl">
                                        <p:cTn id="137" dur="500"/>
                                        <p:tgtEl>
                                          <p:spTgt spid="98"/>
                                        </p:tgtEl>
                                      </p:cBhvr>
                                    </p:animEffect>
                                  </p:childTnLst>
                                </p:cTn>
                              </p:par>
                            </p:childTnLst>
                          </p:cTn>
                        </p:par>
                      </p:childTnLst>
                    </p:cTn>
                  </p:par>
                  <p:par>
                    <p:cTn id="138" nodeType="clickEffect" fill="hold">
                      <p:stCondLst>
                        <p:cond delay="indefinite"/>
                      </p:stCondLst>
                      <p:childTnLst>
                        <p:par>
                          <p:cTn id="139" nodeType="withEffect" fill="hold">
                            <p:stCondLst>
                              <p:cond delay="0"/>
                            </p:stCondLst>
                            <p:childTnLst>
                              <p:par>
                                <p:cTn id="140" nodeType="clickEffect" fill="hold" presetClass="entr" presetID="5" presetSubtype="10">
                                  <p:stCondLst>
                                    <p:cond delay="0"/>
                                  </p:stCondLst>
                                  <p:childTnLst>
                                    <p:set>
                                      <p:cBhvr>
                                        <p:cTn id="141" dur="1" fill="hold">
                                          <p:stCondLst>
                                            <p:cond delay="0"/>
                                          </p:stCondLst>
                                        </p:cTn>
                                        <p:tgtEl>
                                          <p:spTgt spid="97"/>
                                        </p:tgtEl>
                                        <p:attrNameLst>
                                          <p:attrName>style.visibility</p:attrName>
                                        </p:attrNameLst>
                                      </p:cBhvr>
                                      <p:to>
                                        <p:strVal val="visible"/>
                                      </p:to>
                                    </p:set>
                                    <p:animEffect filter="checkerboard(across)" transition="in">
                                      <p:cBhvr additive="repl">
                                        <p:cTn id="142" dur="500"/>
                                        <p:tgtEl>
                                          <p:spTgt spid="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 name="PlaceHolder 1"/>
          <p:cNvSpPr>
            <a:spLocks noGrp="1"/>
          </p:cNvSpPr>
          <p:nvPr>
            <p:ph type="title"/>
          </p:nvPr>
        </p:nvSpPr>
        <p:spPr>
          <a:xfrm>
            <a:off x="228600" y="232920"/>
            <a:ext cx="8610480" cy="452520"/>
          </a:xfrm>
          <a:prstGeom prst="rect">
            <a:avLst/>
          </a:prstGeom>
          <a:noFill/>
          <a:ln w="0">
            <a:noFill/>
          </a:ln>
        </p:spPr>
        <p:txBody>
          <a:bodyPr lIns="90360" rIns="90360" tIns="44280" bIns="4428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90d3a"/>
                </a:solidFill>
                <a:effectLst/>
                <a:uFillTx/>
                <a:latin typeface="Tahoma"/>
              </a:rPr>
              <a:t>ISO 9001:2015 Purchasing Requirements</a:t>
            </a:r>
            <a:endParaRPr b="1" lang="en-US" sz="2400" strike="noStrike" u="none">
              <a:solidFill>
                <a:srgbClr val="090d3a"/>
              </a:solidFill>
              <a:effectLst/>
              <a:uFillTx/>
              <a:latin typeface="Tahoma"/>
            </a:endParaRPr>
          </a:p>
        </p:txBody>
      </p:sp>
      <p:sp>
        <p:nvSpPr>
          <p:cNvPr id="26" name="PlaceHolder 2"/>
          <p:cNvSpPr>
            <a:spLocks noGrp="1"/>
          </p:cNvSpPr>
          <p:nvPr>
            <p:ph/>
          </p:nvPr>
        </p:nvSpPr>
        <p:spPr>
          <a:xfrm>
            <a:off x="228600" y="917640"/>
            <a:ext cx="8610480" cy="4873680"/>
          </a:xfrm>
          <a:prstGeom prst="rect">
            <a:avLst/>
          </a:prstGeom>
          <a:noFill/>
          <a:ln w="0">
            <a:noFill/>
          </a:ln>
        </p:spPr>
        <p:txBody>
          <a:bodyPr lIns="90360" rIns="90360" tIns="44280" bIns="44280" anchor="t">
            <a:normAutofit/>
          </a:bodyPr>
          <a:p>
            <a:pPr marL="228600" indent="-228600">
              <a:spcBef>
                <a:spcPts val="476"/>
              </a:spcBef>
              <a:buClr>
                <a:srgbClr val="090d3a"/>
              </a:buClr>
              <a:buSzPct val="95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1" lang="en-US" sz="1900" strike="noStrike" u="none">
                <a:solidFill>
                  <a:srgbClr val="090d3a"/>
                </a:solidFill>
                <a:effectLst/>
                <a:uFillTx/>
                <a:latin typeface="Tahoma"/>
              </a:rPr>
              <a:t>The SBS Vendor Management Database makes it easy to comply with the ISO 9001 requirements:</a:t>
            </a:r>
            <a:endParaRPr b="0" lang="en-US" sz="1900" strike="noStrike" u="none">
              <a:solidFill>
                <a:srgbClr val="090d3a"/>
              </a:solidFill>
              <a:effectLst/>
              <a:uFillTx/>
              <a:latin typeface="Tahoma"/>
            </a:endParaRPr>
          </a:p>
          <a:p>
            <a:pPr marL="228600" indent="0">
              <a:spcBef>
                <a:spcPts val="476"/>
              </a:spcBef>
              <a:buNone/>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endParaRPr b="0" lang="en-US" sz="1900" strike="noStrike" u="none">
              <a:solidFill>
                <a:srgbClr val="090d3a"/>
              </a:solidFill>
              <a:effectLst/>
              <a:uFillTx/>
              <a:latin typeface="Tahoma"/>
            </a:endParaRPr>
          </a:p>
          <a:p>
            <a:pPr marL="228600" indent="-228600">
              <a:spcBef>
                <a:spcPts val="476"/>
              </a:spcBef>
              <a:buClr>
                <a:srgbClr val="090d3a"/>
              </a:buClr>
              <a:buSzPct val="95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1" lang="en-US" sz="1900" strike="noStrike" u="none">
                <a:solidFill>
                  <a:srgbClr val="090d3a"/>
                </a:solidFill>
                <a:effectLst/>
                <a:uFillTx/>
                <a:latin typeface="Tahoma"/>
              </a:rPr>
              <a:t>8.4 Control of externally provided processes, products and services</a:t>
            </a:r>
            <a:endParaRPr b="0" lang="en-US" sz="1900" strike="noStrike" u="none">
              <a:solidFill>
                <a:srgbClr val="090d3a"/>
              </a:solidFill>
              <a:effectLst/>
              <a:uFillTx/>
              <a:latin typeface="Tahoma"/>
            </a:endParaRPr>
          </a:p>
          <a:p>
            <a:pPr marL="228600" indent="-228600">
              <a:spcBef>
                <a:spcPts val="476"/>
              </a:spcBef>
              <a:buClr>
                <a:srgbClr val="090d3a"/>
              </a:buClr>
              <a:buSzPct val="95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90d3a"/>
                </a:solidFill>
                <a:effectLst/>
                <a:uFillTx/>
                <a:latin typeface="Tahoma"/>
              </a:rPr>
              <a:t>The organization shall </a:t>
            </a:r>
            <a:endParaRPr b="0" lang="en-US" sz="1900" strike="noStrike" u="none">
              <a:solidFill>
                <a:srgbClr val="090d3a"/>
              </a:solidFill>
              <a:effectLst/>
              <a:uFillTx/>
              <a:latin typeface="Tahoma"/>
            </a:endParaRPr>
          </a:p>
          <a:p>
            <a:pPr lvl="1" marL="687240" indent="-231480">
              <a:spcBef>
                <a:spcPts val="425"/>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determine and apply criteria for the evaluation, selection, monitoring of performance, and re-evaluation of external providers</a:t>
            </a:r>
            <a:endParaRPr b="0" lang="en-US" sz="1700" strike="noStrike" u="none">
              <a:solidFill>
                <a:srgbClr val="090d3a"/>
              </a:solidFill>
              <a:effectLst/>
              <a:uFillTx/>
              <a:latin typeface="Tahoma"/>
            </a:endParaRPr>
          </a:p>
          <a:p>
            <a:pPr lvl="1" marL="687240" indent="-231480">
              <a:spcBef>
                <a:spcPts val="425"/>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retain documented information of these activities and any necessary actions arising from the evaluations</a:t>
            </a:r>
            <a:endParaRPr b="0" lang="en-US" sz="1700" strike="noStrike" u="none">
              <a:solidFill>
                <a:srgbClr val="090d3a"/>
              </a:solidFill>
              <a:effectLst/>
              <a:uFillTx/>
              <a:latin typeface="Tahoma"/>
            </a:endParaRPr>
          </a:p>
          <a:p>
            <a:pPr lvl="1" marL="687240" indent="0">
              <a:spcBef>
                <a:spcPts val="425"/>
              </a:spcBef>
              <a:buNone/>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endParaRPr b="0" lang="en-US" sz="1700" strike="noStrike" u="none">
              <a:solidFill>
                <a:srgbClr val="090d3a"/>
              </a:solidFill>
              <a:effectLst/>
              <a:uFillTx/>
              <a:latin typeface="Tahoma"/>
            </a:endParaRPr>
          </a:p>
          <a:p>
            <a:pPr marL="228600" indent="-228600">
              <a:spcBef>
                <a:spcPts val="476"/>
              </a:spcBef>
              <a:buClr>
                <a:srgbClr val="090d3a"/>
              </a:buClr>
              <a:buSzPct val="95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1" lang="en-US" sz="1900" strike="noStrike" u="none">
                <a:solidFill>
                  <a:srgbClr val="090d3a"/>
                </a:solidFill>
                <a:effectLst/>
                <a:uFillTx/>
                <a:latin typeface="Tahoma"/>
              </a:rPr>
              <a:t>5.1.2 Top management shall ensure that:</a:t>
            </a:r>
            <a:endParaRPr b="0" lang="en-US" sz="1900" strike="noStrike" u="none">
              <a:solidFill>
                <a:srgbClr val="090d3a"/>
              </a:solidFill>
              <a:effectLst/>
              <a:uFillTx/>
              <a:latin typeface="Tahoma"/>
            </a:endParaRPr>
          </a:p>
          <a:p>
            <a:pPr lvl="1" marL="687240" indent="-231480">
              <a:spcBef>
                <a:spcPts val="425"/>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the risks and opportunities that can affect conformity of products and services are determined and addressed</a:t>
            </a:r>
            <a:endParaRPr b="0" lang="en-US" sz="1700" strike="noStrike" u="none">
              <a:solidFill>
                <a:srgbClr val="090d3a"/>
              </a:solidFill>
              <a:effectLst/>
              <a:uFillTx/>
              <a:latin typeface="Tahoma"/>
            </a:endParaRPr>
          </a:p>
        </p:txBody>
      </p:sp>
    </p:spTree>
  </p:cSld>
  <p:transition>
    <p:fade/>
  </p:transition>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 name="PlaceHolder 1"/>
          <p:cNvSpPr>
            <a:spLocks noGrp="1"/>
          </p:cNvSpPr>
          <p:nvPr>
            <p:ph/>
          </p:nvPr>
        </p:nvSpPr>
        <p:spPr>
          <a:xfrm>
            <a:off x="228600" y="917640"/>
            <a:ext cx="8610480" cy="4873680"/>
          </a:xfrm>
          <a:prstGeom prst="rect">
            <a:avLst/>
          </a:prstGeom>
          <a:noFill/>
          <a:ln w="0">
            <a:noFill/>
          </a:ln>
        </p:spPr>
        <p:txBody>
          <a:bodyPr lIns="90360" rIns="90360" tIns="44280" bIns="44280" anchor="t">
            <a:normAutofit/>
          </a:bodyPr>
          <a:p>
            <a:pPr marL="228600" indent="-228600">
              <a:spcBef>
                <a:spcPts val="476"/>
              </a:spcBef>
              <a:buClr>
                <a:srgbClr val="090d3a"/>
              </a:buClr>
              <a:buSzPct val="95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90d3a"/>
                </a:solidFill>
                <a:effectLst/>
                <a:uFillTx/>
                <a:latin typeface="Tahoma"/>
              </a:rPr>
              <a:t>Rich set of configurable reports</a:t>
            </a:r>
            <a:endParaRPr b="0" lang="en-US" sz="1900" strike="noStrike" u="none">
              <a:solidFill>
                <a:srgbClr val="090d3a"/>
              </a:solidFill>
              <a:effectLst/>
              <a:uFillTx/>
              <a:latin typeface="Tahoma"/>
            </a:endParaRPr>
          </a:p>
        </p:txBody>
      </p:sp>
      <p:sp>
        <p:nvSpPr>
          <p:cNvPr id="100" name="PlaceHolder 2"/>
          <p:cNvSpPr>
            <a:spLocks noGrp="1"/>
          </p:cNvSpPr>
          <p:nvPr>
            <p:ph type="title"/>
          </p:nvPr>
        </p:nvSpPr>
        <p:spPr>
          <a:xfrm>
            <a:off x="228600" y="232920"/>
            <a:ext cx="8610480" cy="452520"/>
          </a:xfrm>
          <a:prstGeom prst="rect">
            <a:avLst/>
          </a:prstGeom>
          <a:noFill/>
          <a:ln w="0">
            <a:noFill/>
          </a:ln>
        </p:spPr>
        <p:txBody>
          <a:bodyPr lIns="90360" rIns="90360" tIns="44280" bIns="4428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90d3a"/>
                </a:solidFill>
                <a:effectLst/>
                <a:uFillTx/>
                <a:latin typeface="Tahoma"/>
              </a:rPr>
              <a:t>Configurable Reports</a:t>
            </a:r>
            <a:endParaRPr b="1" lang="en-US" sz="2400" strike="noStrike" u="none">
              <a:solidFill>
                <a:srgbClr val="090d3a"/>
              </a:solidFill>
              <a:effectLst/>
              <a:uFillTx/>
              <a:latin typeface="Tahoma"/>
            </a:endParaRPr>
          </a:p>
        </p:txBody>
      </p:sp>
      <p:pic>
        <p:nvPicPr>
          <p:cNvPr id="101" name="Picture 2" descr=""/>
          <p:cNvPicPr/>
          <p:nvPr/>
        </p:nvPicPr>
        <p:blipFill>
          <a:blip r:embed="rId1"/>
          <a:stretch/>
        </p:blipFill>
        <p:spPr>
          <a:xfrm>
            <a:off x="533520" y="1741320"/>
            <a:ext cx="5448240" cy="2981520"/>
          </a:xfrm>
          <a:prstGeom prst="rect">
            <a:avLst/>
          </a:prstGeom>
          <a:noFill/>
          <a:ln w="0">
            <a:noFill/>
          </a:ln>
        </p:spPr>
      </p:pic>
      <p:pic>
        <p:nvPicPr>
          <p:cNvPr id="102" name="Picture 5" descr=""/>
          <p:cNvPicPr/>
          <p:nvPr/>
        </p:nvPicPr>
        <p:blipFill>
          <a:blip r:embed="rId2"/>
          <a:srcRect l="0" t="0" r="0" b="66210"/>
          <a:stretch/>
        </p:blipFill>
        <p:spPr>
          <a:xfrm>
            <a:off x="4343400" y="1066680"/>
            <a:ext cx="4000680" cy="1747800"/>
          </a:xfrm>
          <a:prstGeom prst="rect">
            <a:avLst/>
          </a:prstGeom>
          <a:noFill/>
          <a:ln w="0">
            <a:noFill/>
          </a:ln>
        </p:spPr>
      </p:pic>
      <p:pic>
        <p:nvPicPr>
          <p:cNvPr id="103" name="Picture 6" descr=""/>
          <p:cNvPicPr/>
          <p:nvPr/>
        </p:nvPicPr>
        <p:blipFill>
          <a:blip r:embed="rId3"/>
          <a:srcRect l="0" t="0" r="0" b="64734"/>
          <a:stretch/>
        </p:blipFill>
        <p:spPr>
          <a:xfrm>
            <a:off x="4343400" y="3124080"/>
            <a:ext cx="4000680" cy="1824120"/>
          </a:xfrm>
          <a:prstGeom prst="rect">
            <a:avLst/>
          </a:prstGeom>
          <a:noFill/>
          <a:ln w="0">
            <a:noFill/>
          </a:ln>
        </p:spPr>
      </p:pic>
    </p:spTree>
  </p:cSld>
  <p:transition>
    <p:fade/>
  </p:transition>
  <p:timing>
    <p:tnLst>
      <p:par>
        <p:cTn id="143" dur="indefinite" restart="never" nodeType="tmRoot">
          <p:childTnLst>
            <p:seq>
              <p:cTn id="144" dur="indefinite" nodeType="mainSeq">
                <p:childTnLst>
                  <p:par>
                    <p:cTn id="145" nodeType="clickEffect" fill="hold">
                      <p:stCondLst>
                        <p:cond delay="indefinite"/>
                      </p:stCondLst>
                      <p:childTnLst>
                        <p:par>
                          <p:cTn id="146" nodeType="withEffect" fill="hold">
                            <p:stCondLst>
                              <p:cond delay="0"/>
                            </p:stCondLst>
                            <p:childTnLst>
                              <p:par>
                                <p:cTn id="147" nodeType="clickEffect" fill="hold" presetClass="entr" presetID="5" presetSubtype="10">
                                  <p:stCondLst>
                                    <p:cond delay="0"/>
                                  </p:stCondLst>
                                  <p:childTnLst>
                                    <p:set>
                                      <p:cBhvr>
                                        <p:cTn id="148" dur="1" fill="hold">
                                          <p:stCondLst>
                                            <p:cond delay="0"/>
                                          </p:stCondLst>
                                        </p:cTn>
                                        <p:tgtEl>
                                          <p:spTgt spid="102"/>
                                        </p:tgtEl>
                                        <p:attrNameLst>
                                          <p:attrName>style.visibility</p:attrName>
                                        </p:attrNameLst>
                                      </p:cBhvr>
                                      <p:to>
                                        <p:strVal val="visible"/>
                                      </p:to>
                                    </p:set>
                                    <p:animEffect filter="checkerboard(across)" transition="in">
                                      <p:cBhvr additive="repl">
                                        <p:cTn id="149" dur="500"/>
                                        <p:tgtEl>
                                          <p:spTgt spid="102"/>
                                        </p:tgtEl>
                                      </p:cBhvr>
                                    </p:animEffect>
                                  </p:childTnLst>
                                </p:cTn>
                              </p:par>
                            </p:childTnLst>
                          </p:cTn>
                        </p:par>
                      </p:childTnLst>
                    </p:cTn>
                  </p:par>
                  <p:par>
                    <p:cTn id="150" nodeType="clickEffect" fill="hold">
                      <p:stCondLst>
                        <p:cond delay="indefinite"/>
                      </p:stCondLst>
                      <p:childTnLst>
                        <p:par>
                          <p:cTn id="151" nodeType="withEffect" fill="hold">
                            <p:stCondLst>
                              <p:cond delay="0"/>
                            </p:stCondLst>
                            <p:childTnLst>
                              <p:par>
                                <p:cTn id="152" nodeType="clickEffect" fill="hold" presetClass="entr" presetID="5" presetSubtype="10">
                                  <p:stCondLst>
                                    <p:cond delay="0"/>
                                  </p:stCondLst>
                                  <p:childTnLst>
                                    <p:set>
                                      <p:cBhvr>
                                        <p:cTn id="153" dur="1" fill="hold">
                                          <p:stCondLst>
                                            <p:cond delay="0"/>
                                          </p:stCondLst>
                                        </p:cTn>
                                        <p:tgtEl>
                                          <p:spTgt spid="103"/>
                                        </p:tgtEl>
                                        <p:attrNameLst>
                                          <p:attrName>style.visibility</p:attrName>
                                        </p:attrNameLst>
                                      </p:cBhvr>
                                      <p:to>
                                        <p:strVal val="visible"/>
                                      </p:to>
                                    </p:set>
                                    <p:animEffect filter="checkerboard(across)" transition="in">
                                      <p:cBhvr additive="repl">
                                        <p:cTn id="154" dur="500"/>
                                        <p:tgtEl>
                                          <p:spTgt spid="1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 name="PlaceHolder 1"/>
          <p:cNvSpPr>
            <a:spLocks noGrp="1"/>
          </p:cNvSpPr>
          <p:nvPr>
            <p:ph type="title"/>
          </p:nvPr>
        </p:nvSpPr>
        <p:spPr>
          <a:xfrm>
            <a:off x="228600" y="232920"/>
            <a:ext cx="8610480" cy="452520"/>
          </a:xfrm>
          <a:prstGeom prst="rect">
            <a:avLst/>
          </a:prstGeom>
          <a:noFill/>
          <a:ln w="0">
            <a:noFill/>
          </a:ln>
        </p:spPr>
        <p:txBody>
          <a:bodyPr lIns="90360" rIns="90360" tIns="44280" bIns="4428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90d3a"/>
                </a:solidFill>
                <a:effectLst/>
                <a:uFillTx/>
                <a:latin typeface="Tahoma"/>
              </a:rPr>
              <a:t>Summary </a:t>
            </a:r>
            <a:endParaRPr b="1" lang="en-US" sz="2400" strike="noStrike" u="none">
              <a:solidFill>
                <a:srgbClr val="090d3a"/>
              </a:solidFill>
              <a:effectLst/>
              <a:uFillTx/>
              <a:latin typeface="Tahoma"/>
            </a:endParaRPr>
          </a:p>
        </p:txBody>
      </p:sp>
      <p:sp>
        <p:nvSpPr>
          <p:cNvPr id="105" name="PlaceHolder 2"/>
          <p:cNvSpPr>
            <a:spLocks noGrp="1"/>
          </p:cNvSpPr>
          <p:nvPr>
            <p:ph/>
          </p:nvPr>
        </p:nvSpPr>
        <p:spPr>
          <a:xfrm>
            <a:off x="228600" y="917640"/>
            <a:ext cx="8610480" cy="4873680"/>
          </a:xfrm>
          <a:prstGeom prst="rect">
            <a:avLst/>
          </a:prstGeom>
          <a:noFill/>
          <a:ln w="0">
            <a:noFill/>
          </a:ln>
        </p:spPr>
        <p:txBody>
          <a:bodyPr lIns="90360" rIns="90360" tIns="44280" bIns="44280" anchor="t">
            <a:normAutofit/>
          </a:bodyPr>
          <a:p>
            <a:pPr marL="228600" indent="-228600">
              <a:spcBef>
                <a:spcPts val="524"/>
              </a:spcBef>
              <a:buClr>
                <a:srgbClr val="090d3a"/>
              </a:buClr>
              <a:buSzPct val="95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2100" strike="noStrike" u="none">
                <a:solidFill>
                  <a:srgbClr val="090d3a"/>
                </a:solidFill>
                <a:effectLst/>
                <a:uFillTx/>
                <a:latin typeface="Tahoma"/>
              </a:rPr>
              <a:t>The SBS Vendor Management is a cost-effective tool to</a:t>
            </a:r>
            <a:endParaRPr b="0" lang="en-US" sz="2100" strike="noStrike" u="none">
              <a:solidFill>
                <a:srgbClr val="090d3a"/>
              </a:solidFill>
              <a:effectLst/>
              <a:uFillTx/>
              <a:latin typeface="Tahoma"/>
            </a:endParaRPr>
          </a:p>
          <a:p>
            <a:pPr lvl="1" marL="687240" indent="-231480">
              <a:spcBef>
                <a:spcPts val="476"/>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90d3a"/>
                </a:solidFill>
                <a:effectLst/>
                <a:uFillTx/>
                <a:latin typeface="Tahoma"/>
              </a:rPr>
              <a:t>Ensure effective compliance with</a:t>
            </a:r>
            <a:endParaRPr b="0" lang="en-US" sz="1900" strike="noStrike" u="none">
              <a:solidFill>
                <a:srgbClr val="090d3a"/>
              </a:solidFill>
              <a:effectLst/>
              <a:uFillTx/>
              <a:latin typeface="Tahoma"/>
            </a:endParaRPr>
          </a:p>
          <a:p>
            <a:pPr lvl="2" marL="1143000" indent="-228600">
              <a:spcBef>
                <a:spcPts val="425"/>
              </a:spcBef>
              <a:buClr>
                <a:srgbClr val="090d3a"/>
              </a:buClr>
              <a:buSzPct val="55000"/>
              <a:buFont typeface="Webdings" charset="2"/>
              <a:buChar char=""/>
              <a:tabLst>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ISO 9001:2015</a:t>
            </a:r>
            <a:endParaRPr b="0" lang="en-US" sz="1700" strike="noStrike" u="none">
              <a:solidFill>
                <a:srgbClr val="090d3a"/>
              </a:solidFill>
              <a:effectLst/>
              <a:uFillTx/>
              <a:latin typeface="Tahoma"/>
            </a:endParaRPr>
          </a:p>
          <a:p>
            <a:pPr lvl="2" marL="1143000" indent="-228600">
              <a:spcBef>
                <a:spcPts val="425"/>
              </a:spcBef>
              <a:buClr>
                <a:srgbClr val="090d3a"/>
              </a:buClr>
              <a:buSzPct val="55000"/>
              <a:buFont typeface="Webdings" charset="2"/>
              <a:buChar char=""/>
              <a:tabLst>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AS 9100</a:t>
            </a:r>
            <a:endParaRPr b="0" lang="en-US" sz="1700" strike="noStrike" u="none">
              <a:solidFill>
                <a:srgbClr val="090d3a"/>
              </a:solidFill>
              <a:effectLst/>
              <a:uFillTx/>
              <a:latin typeface="Tahoma"/>
            </a:endParaRPr>
          </a:p>
          <a:p>
            <a:pPr lvl="2" marL="1143000" indent="-228600">
              <a:spcBef>
                <a:spcPts val="425"/>
              </a:spcBef>
              <a:buClr>
                <a:srgbClr val="090d3a"/>
              </a:buClr>
              <a:buSzPct val="55000"/>
              <a:buFont typeface="Webdings" charset="2"/>
              <a:buChar char=""/>
              <a:tabLst>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TS 16949</a:t>
            </a:r>
            <a:endParaRPr b="0" lang="en-US" sz="1700" strike="noStrike" u="none">
              <a:solidFill>
                <a:srgbClr val="090d3a"/>
              </a:solidFill>
              <a:effectLst/>
              <a:uFillTx/>
              <a:latin typeface="Tahoma"/>
            </a:endParaRPr>
          </a:p>
          <a:p>
            <a:pPr lvl="2" marL="1143000" indent="-228600">
              <a:spcBef>
                <a:spcPts val="425"/>
              </a:spcBef>
              <a:buClr>
                <a:srgbClr val="090d3a"/>
              </a:buClr>
              <a:buSzPct val="55000"/>
              <a:buFont typeface="Webdings" charset="2"/>
              <a:buChar char=""/>
              <a:tabLst>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OHSAS 18001</a:t>
            </a:r>
            <a:endParaRPr b="0" lang="en-US" sz="1700" strike="noStrike" u="none">
              <a:solidFill>
                <a:srgbClr val="090d3a"/>
              </a:solidFill>
              <a:effectLst/>
              <a:uFillTx/>
              <a:latin typeface="Tahoma"/>
            </a:endParaRPr>
          </a:p>
          <a:p>
            <a:pPr lvl="2" marL="1143000" indent="-228600">
              <a:spcBef>
                <a:spcPts val="425"/>
              </a:spcBef>
              <a:buClr>
                <a:srgbClr val="090d3a"/>
              </a:buClr>
              <a:buSzPct val="55000"/>
              <a:buFont typeface="Webdings" charset="2"/>
              <a:buChar char=""/>
              <a:tabLst>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ISO 14001</a:t>
            </a:r>
            <a:endParaRPr b="0" lang="en-US" sz="1700" strike="noStrike" u="none">
              <a:solidFill>
                <a:srgbClr val="090d3a"/>
              </a:solidFill>
              <a:effectLst/>
              <a:uFillTx/>
              <a:latin typeface="Tahoma"/>
            </a:endParaRPr>
          </a:p>
          <a:p>
            <a:pPr lvl="2" marL="1143000" indent="-228600">
              <a:spcBef>
                <a:spcPts val="425"/>
              </a:spcBef>
              <a:buClr>
                <a:srgbClr val="090d3a"/>
              </a:buClr>
              <a:buSzPct val="55000"/>
              <a:buFont typeface="Webdings" charset="2"/>
              <a:buChar char=""/>
              <a:tabLst>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API Q1</a:t>
            </a:r>
            <a:endParaRPr b="0" lang="en-US" sz="1700" strike="noStrike" u="none">
              <a:solidFill>
                <a:srgbClr val="090d3a"/>
              </a:solidFill>
              <a:effectLst/>
              <a:uFillTx/>
              <a:latin typeface="Tahoma"/>
            </a:endParaRPr>
          </a:p>
          <a:p>
            <a:pPr lvl="1" marL="687240" indent="-231480">
              <a:spcBef>
                <a:spcPts val="476"/>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90d3a"/>
                </a:solidFill>
                <a:effectLst/>
                <a:uFillTx/>
                <a:latin typeface="Tahoma"/>
              </a:rPr>
              <a:t>Develop and execute vendor qualification plans  </a:t>
            </a:r>
            <a:endParaRPr b="0" lang="en-US" sz="1900" strike="noStrike" u="none">
              <a:solidFill>
                <a:srgbClr val="090d3a"/>
              </a:solidFill>
              <a:effectLst/>
              <a:uFillTx/>
              <a:latin typeface="Tahoma"/>
            </a:endParaRPr>
          </a:p>
          <a:p>
            <a:pPr lvl="1" marL="687240" indent="-231480">
              <a:spcBef>
                <a:spcPts val="476"/>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90d3a"/>
                </a:solidFill>
                <a:effectLst/>
                <a:uFillTx/>
                <a:latin typeface="Tahoma"/>
              </a:rPr>
              <a:t>Maintain paperless quality records </a:t>
            </a:r>
            <a:endParaRPr b="0" lang="en-US" sz="1900" strike="noStrike" u="none">
              <a:solidFill>
                <a:srgbClr val="090d3a"/>
              </a:solidFill>
              <a:effectLst/>
              <a:uFillTx/>
              <a:latin typeface="Tahoma"/>
            </a:endParaRPr>
          </a:p>
          <a:p>
            <a:pPr lvl="1" marL="687240" indent="-231480">
              <a:spcBef>
                <a:spcPts val="476"/>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90d3a"/>
                </a:solidFill>
                <a:effectLst/>
                <a:uFillTx/>
                <a:latin typeface="Tahoma"/>
              </a:rPr>
              <a:t>Analyze performance and develop improvement strategies </a:t>
            </a:r>
            <a:endParaRPr b="0" lang="en-US" sz="1900" strike="noStrike" u="none">
              <a:solidFill>
                <a:srgbClr val="090d3a"/>
              </a:solidFill>
              <a:effectLst/>
              <a:uFillTx/>
              <a:latin typeface="Tahoma"/>
            </a:endParaRPr>
          </a:p>
          <a:p>
            <a:pPr lvl="1" marL="687240" indent="-231480">
              <a:spcBef>
                <a:spcPts val="476"/>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90d3a"/>
                </a:solidFill>
                <a:effectLst/>
                <a:uFillTx/>
                <a:latin typeface="Tahoma"/>
              </a:rPr>
              <a:t>Save time and effort</a:t>
            </a:r>
            <a:endParaRPr b="0" lang="en-US" sz="1900" strike="noStrike" u="none">
              <a:solidFill>
                <a:srgbClr val="090d3a"/>
              </a:solidFill>
              <a:effectLst/>
              <a:uFillTx/>
              <a:latin typeface="Tahoma"/>
            </a:endParaRPr>
          </a:p>
          <a:p>
            <a:pPr lvl="1" marL="687240" indent="0">
              <a:spcBef>
                <a:spcPts val="476"/>
              </a:spcBef>
              <a:buNone/>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endParaRPr b="0" lang="en-US" sz="1900" strike="noStrike" u="none">
              <a:solidFill>
                <a:srgbClr val="090d3a"/>
              </a:solidFill>
              <a:effectLst/>
              <a:uFillTx/>
              <a:latin typeface="Tahoma"/>
            </a:endParaRPr>
          </a:p>
          <a:p>
            <a:pPr lvl="1" marL="687240" indent="0">
              <a:spcBef>
                <a:spcPts val="476"/>
              </a:spcBef>
              <a:buNone/>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endParaRPr b="0" lang="en-US" sz="1900" strike="noStrike" u="none">
              <a:solidFill>
                <a:srgbClr val="090d3a"/>
              </a:solidFill>
              <a:effectLst/>
              <a:uFillTx/>
              <a:latin typeface="Tahoma"/>
            </a:endParaRPr>
          </a:p>
        </p:txBody>
      </p:sp>
    </p:spTree>
  </p:cSld>
  <p:transition>
    <p:fade/>
  </p:transition>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 name="PlaceHolder 1"/>
          <p:cNvSpPr>
            <a:spLocks noGrp="1"/>
          </p:cNvSpPr>
          <p:nvPr>
            <p:ph type="title"/>
          </p:nvPr>
        </p:nvSpPr>
        <p:spPr>
          <a:xfrm>
            <a:off x="228600" y="232920"/>
            <a:ext cx="8610480" cy="452520"/>
          </a:xfrm>
          <a:prstGeom prst="rect">
            <a:avLst/>
          </a:prstGeom>
          <a:noFill/>
          <a:ln w="0">
            <a:noFill/>
          </a:ln>
        </p:spPr>
        <p:txBody>
          <a:bodyPr lIns="90360" rIns="90360" tIns="44280" bIns="4428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90d3a"/>
                </a:solidFill>
                <a:effectLst/>
                <a:uFillTx/>
                <a:latin typeface="Tahoma"/>
              </a:rPr>
              <a:t>Additional Services</a:t>
            </a:r>
            <a:endParaRPr b="1" lang="en-US" sz="2400" strike="noStrike" u="none">
              <a:solidFill>
                <a:srgbClr val="090d3a"/>
              </a:solidFill>
              <a:effectLst/>
              <a:uFillTx/>
              <a:latin typeface="Tahoma"/>
            </a:endParaRPr>
          </a:p>
        </p:txBody>
      </p:sp>
      <p:sp>
        <p:nvSpPr>
          <p:cNvPr id="107" name=""/>
          <p:cNvSpPr txBox="1"/>
          <p:nvPr/>
        </p:nvSpPr>
        <p:spPr>
          <a:xfrm>
            <a:off x="228600" y="917640"/>
            <a:ext cx="8610480" cy="4873680"/>
          </a:xfrm>
          <a:prstGeom prst="rect">
            <a:avLst/>
          </a:prstGeom>
          <a:noFill/>
          <a:ln w="0">
            <a:noFill/>
          </a:ln>
        </p:spPr>
        <p:txBody>
          <a:bodyPr lIns="90360" rIns="90360" tIns="44280" bIns="44280" anchor="t">
            <a:normAutofit/>
          </a:bodyPr>
          <a:p>
            <a:pPr marL="228600" indent="-228600">
              <a:spcBef>
                <a:spcPts val="476"/>
              </a:spcBef>
              <a:buClr>
                <a:srgbClr val="090d3a"/>
              </a:buClr>
              <a:buSzPct val="95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90d3a"/>
                </a:solidFill>
                <a:effectLst/>
                <a:uFillTx/>
                <a:latin typeface="Tahoma"/>
              </a:rPr>
              <a:t>Data Import Service </a:t>
            </a:r>
            <a:endParaRPr b="0" lang="en-US" sz="1900" strike="noStrike" u="none">
              <a:solidFill>
                <a:srgbClr val="090d3a"/>
              </a:solidFill>
              <a:effectLst/>
              <a:uFillTx/>
              <a:latin typeface="Tahoma"/>
            </a:endParaRPr>
          </a:p>
          <a:p>
            <a:pPr lvl="1" marL="687240" indent="-231480">
              <a:spcBef>
                <a:spcPts val="425"/>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Import legacy data from excel spreadsheets into your Database</a:t>
            </a:r>
            <a:endParaRPr b="0" lang="en-US" sz="1700" strike="noStrike" u="none">
              <a:solidFill>
                <a:srgbClr val="090d3a"/>
              </a:solidFill>
              <a:effectLst/>
              <a:uFillTx/>
              <a:latin typeface="Tahoma"/>
            </a:endParaRPr>
          </a:p>
          <a:p>
            <a:pPr marL="228600" indent="-228600">
              <a:spcBef>
                <a:spcPts val="476"/>
              </a:spcBef>
              <a:buClr>
                <a:srgbClr val="090d3a"/>
              </a:buClr>
              <a:buSzPct val="95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endParaRPr b="0" lang="en-US" sz="1900" strike="noStrike" u="none">
              <a:solidFill>
                <a:srgbClr val="090d3a"/>
              </a:solidFill>
              <a:effectLst/>
              <a:uFillTx/>
              <a:latin typeface="Tahoma"/>
            </a:endParaRPr>
          </a:p>
          <a:p>
            <a:pPr marL="228600" indent="-228600">
              <a:spcBef>
                <a:spcPts val="476"/>
              </a:spcBef>
              <a:buClr>
                <a:srgbClr val="090d3a"/>
              </a:buClr>
              <a:buSzPct val="95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90d3a"/>
                </a:solidFill>
                <a:effectLst/>
                <a:uFillTx/>
                <a:latin typeface="Tahoma"/>
              </a:rPr>
              <a:t>Training Services</a:t>
            </a:r>
            <a:endParaRPr b="0" lang="en-US" sz="1900" strike="noStrike" u="none">
              <a:solidFill>
                <a:srgbClr val="090d3a"/>
              </a:solidFill>
              <a:effectLst/>
              <a:uFillTx/>
              <a:latin typeface="Tahoma"/>
            </a:endParaRPr>
          </a:p>
          <a:p>
            <a:pPr lvl="1" marL="687240" indent="-231480">
              <a:spcBef>
                <a:spcPts val="425"/>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SBS offers instructor led, Webex based, interactive training sessions</a:t>
            </a:r>
            <a:endParaRPr b="0" lang="en-US" sz="1700" strike="noStrike" u="none">
              <a:solidFill>
                <a:srgbClr val="090d3a"/>
              </a:solidFill>
              <a:effectLst/>
              <a:uFillTx/>
              <a:latin typeface="Tahoma"/>
            </a:endParaRPr>
          </a:p>
          <a:p>
            <a:pPr lvl="1" marL="687240" indent="-231480">
              <a:spcBef>
                <a:spcPts val="425"/>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We cover the following subjects:</a:t>
            </a:r>
            <a:endParaRPr b="0" lang="en-US" sz="1700" strike="noStrike" u="none">
              <a:solidFill>
                <a:srgbClr val="090d3a"/>
              </a:solidFill>
              <a:effectLst/>
              <a:uFillTx/>
              <a:latin typeface="Tahoma"/>
            </a:endParaRPr>
          </a:p>
          <a:p>
            <a:pPr lvl="2" marL="1143000" indent="-228600">
              <a:spcBef>
                <a:spcPts val="374"/>
              </a:spcBef>
              <a:buClr>
                <a:srgbClr val="090d3a"/>
              </a:buClr>
              <a:buSzPct val="55000"/>
              <a:buFont typeface="Webdings" charset="2"/>
              <a:buChar char=""/>
              <a:tabLst>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500" strike="noStrike" u="none">
                <a:solidFill>
                  <a:srgbClr val="090d3a"/>
                </a:solidFill>
                <a:effectLst/>
                <a:uFillTx/>
                <a:latin typeface="Tahoma"/>
              </a:rPr>
              <a:t>Vendor Management Database features and benefits</a:t>
            </a:r>
            <a:endParaRPr b="0" lang="en-US" sz="1500" strike="noStrike" u="none">
              <a:solidFill>
                <a:srgbClr val="090d3a"/>
              </a:solidFill>
              <a:effectLst/>
              <a:uFillTx/>
              <a:latin typeface="Tahoma"/>
            </a:endParaRPr>
          </a:p>
          <a:p>
            <a:pPr lvl="2" marL="1143000" indent="-228600">
              <a:spcBef>
                <a:spcPts val="374"/>
              </a:spcBef>
              <a:buClr>
                <a:srgbClr val="090d3a"/>
              </a:buClr>
              <a:buSzPct val="55000"/>
              <a:buFont typeface="Webdings" charset="2"/>
              <a:buChar char=""/>
              <a:tabLst>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500" strike="noStrike" u="none">
                <a:solidFill>
                  <a:srgbClr val="090d3a"/>
                </a:solidFill>
                <a:effectLst/>
                <a:uFillTx/>
                <a:latin typeface="Tahoma"/>
              </a:rPr>
              <a:t>General set-up and configuration</a:t>
            </a:r>
            <a:endParaRPr b="0" lang="en-US" sz="1500" strike="noStrike" u="none">
              <a:solidFill>
                <a:srgbClr val="090d3a"/>
              </a:solidFill>
              <a:effectLst/>
              <a:uFillTx/>
              <a:latin typeface="Tahoma"/>
            </a:endParaRPr>
          </a:p>
          <a:p>
            <a:pPr lvl="2" marL="1143000" indent="-228600">
              <a:spcBef>
                <a:spcPts val="374"/>
              </a:spcBef>
              <a:buClr>
                <a:srgbClr val="090d3a"/>
              </a:buClr>
              <a:buSzPct val="55000"/>
              <a:buFont typeface="Webdings" charset="2"/>
              <a:buChar char=""/>
              <a:tabLst>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500" strike="noStrike" u="none">
                <a:solidFill>
                  <a:srgbClr val="090d3a"/>
                </a:solidFill>
                <a:effectLst/>
                <a:uFillTx/>
                <a:latin typeface="Tahoma"/>
              </a:rPr>
              <a:t>Creating Qual plans / requirements</a:t>
            </a:r>
            <a:endParaRPr b="0" lang="en-US" sz="1500" strike="noStrike" u="none">
              <a:solidFill>
                <a:srgbClr val="090d3a"/>
              </a:solidFill>
              <a:effectLst/>
              <a:uFillTx/>
              <a:latin typeface="Tahoma"/>
            </a:endParaRPr>
          </a:p>
          <a:p>
            <a:pPr lvl="2" marL="1143000" indent="-228600">
              <a:spcBef>
                <a:spcPts val="374"/>
              </a:spcBef>
              <a:buClr>
                <a:srgbClr val="090d3a"/>
              </a:buClr>
              <a:buSzPct val="55000"/>
              <a:buFont typeface="Webdings" charset="2"/>
              <a:buChar char=""/>
              <a:tabLst>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500" strike="noStrike" u="none">
                <a:solidFill>
                  <a:srgbClr val="090d3a"/>
                </a:solidFill>
                <a:effectLst/>
                <a:uFillTx/>
                <a:latin typeface="Tahoma"/>
              </a:rPr>
              <a:t>Creating Qualifying Vendors</a:t>
            </a:r>
            <a:endParaRPr b="0" lang="en-US" sz="1500" strike="noStrike" u="none">
              <a:solidFill>
                <a:srgbClr val="090d3a"/>
              </a:solidFill>
              <a:effectLst/>
              <a:uFillTx/>
              <a:latin typeface="Tahoma"/>
            </a:endParaRPr>
          </a:p>
          <a:p>
            <a:pPr lvl="2" marL="1143000" indent="-228600">
              <a:spcBef>
                <a:spcPts val="374"/>
              </a:spcBef>
              <a:buClr>
                <a:srgbClr val="090d3a"/>
              </a:buClr>
              <a:buSzPct val="55000"/>
              <a:buFont typeface="Webdings" charset="2"/>
              <a:buChar char=""/>
              <a:tabLst>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500" strike="noStrike" u="none">
                <a:solidFill>
                  <a:srgbClr val="090d3a"/>
                </a:solidFill>
                <a:effectLst/>
                <a:uFillTx/>
                <a:latin typeface="Tahoma"/>
              </a:rPr>
              <a:t>Using reports to manage the qualification process</a:t>
            </a:r>
            <a:endParaRPr b="0" lang="en-US" sz="1500" strike="noStrike" u="none">
              <a:solidFill>
                <a:srgbClr val="090d3a"/>
              </a:solidFill>
              <a:effectLst/>
              <a:uFillTx/>
              <a:latin typeface="Tahoma"/>
            </a:endParaRPr>
          </a:p>
          <a:p>
            <a:pPr lvl="2" marL="1143000" indent="-228600">
              <a:spcBef>
                <a:spcPts val="374"/>
              </a:spcBef>
              <a:buClr>
                <a:srgbClr val="090d3a"/>
              </a:buClr>
              <a:buSzPct val="55000"/>
              <a:buFont typeface="Webdings" charset="2"/>
              <a:buChar char=""/>
              <a:tabLst>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500" strike="noStrike" u="none">
                <a:solidFill>
                  <a:srgbClr val="090d3a"/>
                </a:solidFill>
                <a:effectLst/>
                <a:uFillTx/>
                <a:latin typeface="Tahoma"/>
              </a:rPr>
              <a:t>Microsoft Access tips and tricks</a:t>
            </a:r>
            <a:endParaRPr b="0" lang="en-US" sz="1500" strike="noStrike" u="none">
              <a:solidFill>
                <a:srgbClr val="090d3a"/>
              </a:solidFill>
              <a:effectLst/>
              <a:uFillTx/>
              <a:latin typeface="Tahoma"/>
            </a:endParaRPr>
          </a:p>
          <a:p>
            <a:pPr marL="228600" indent="-228600">
              <a:spcBef>
                <a:spcPts val="476"/>
              </a:spcBef>
              <a:buClr>
                <a:srgbClr val="090d3a"/>
              </a:buClr>
              <a:buSzPct val="95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endParaRPr b="0" lang="en-US" sz="1900" strike="noStrike" u="none">
              <a:solidFill>
                <a:srgbClr val="090d3a"/>
              </a:solidFill>
              <a:effectLst/>
              <a:uFillTx/>
              <a:latin typeface="Tahoma"/>
            </a:endParaRPr>
          </a:p>
          <a:p>
            <a:pPr marL="228600" indent="-228600">
              <a:spcBef>
                <a:spcPts val="524"/>
              </a:spcBef>
              <a:buClr>
                <a:srgbClr val="090d3a"/>
              </a:buClr>
              <a:buSzPct val="95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2100" strike="noStrike" u="none">
                <a:solidFill>
                  <a:srgbClr val="090d3a"/>
                </a:solidFill>
                <a:effectLst/>
                <a:uFillTx/>
                <a:latin typeface="Tahoma"/>
              </a:rPr>
              <a:t>Customization</a:t>
            </a:r>
            <a:endParaRPr b="0" lang="en-US" sz="2100" strike="noStrike" u="none">
              <a:solidFill>
                <a:srgbClr val="090d3a"/>
              </a:solidFill>
              <a:effectLst/>
              <a:uFillTx/>
              <a:latin typeface="Tahoma"/>
            </a:endParaRPr>
          </a:p>
          <a:p>
            <a:pPr lvl="1" marL="687240" indent="-231480">
              <a:spcBef>
                <a:spcPts val="425"/>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Talk to us about customizing the software to meet your needs!</a:t>
            </a:r>
            <a:endParaRPr b="0" lang="en-US" sz="1700" strike="noStrike" u="none">
              <a:solidFill>
                <a:srgbClr val="090d3a"/>
              </a:solidFill>
              <a:effectLst/>
              <a:uFillTx/>
              <a:latin typeface="Tahoma"/>
            </a:endParaRPr>
          </a:p>
          <a:p>
            <a:pPr marL="228600" indent="-228600">
              <a:spcBef>
                <a:spcPts val="476"/>
              </a:spcBef>
              <a:buClr>
                <a:srgbClr val="090d3a"/>
              </a:buClr>
              <a:buSzPct val="95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endParaRPr b="0" lang="en-US" sz="1900" strike="noStrike" u="none">
              <a:solidFill>
                <a:srgbClr val="090d3a"/>
              </a:solidFill>
              <a:effectLst/>
              <a:uFillTx/>
              <a:latin typeface="Tahoma"/>
            </a:endParaRPr>
          </a:p>
          <a:p>
            <a:pPr marL="228600" indent="-228600">
              <a:spcBef>
                <a:spcPts val="476"/>
              </a:spcBef>
              <a:buClr>
                <a:srgbClr val="090d3a"/>
              </a:buClr>
              <a:buSzPct val="95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endParaRPr b="0" lang="en-US" sz="1900" strike="noStrike" u="none">
              <a:solidFill>
                <a:srgbClr val="090d3a"/>
              </a:solidFill>
              <a:effectLst/>
              <a:uFillTx/>
              <a:latin typeface="Tahoma"/>
            </a:endParaRPr>
          </a:p>
        </p:txBody>
      </p:sp>
    </p:spTree>
  </p:cSld>
  <p:transition>
    <p:fade/>
  </p:transition>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 name="PlaceHolder 1"/>
          <p:cNvSpPr>
            <a:spLocks noGrp="1"/>
          </p:cNvSpPr>
          <p:nvPr>
            <p:ph type="title"/>
          </p:nvPr>
        </p:nvSpPr>
        <p:spPr>
          <a:xfrm>
            <a:off x="228600" y="232920"/>
            <a:ext cx="8610480" cy="452520"/>
          </a:xfrm>
          <a:prstGeom prst="rect">
            <a:avLst/>
          </a:prstGeom>
          <a:noFill/>
          <a:ln w="0">
            <a:noFill/>
          </a:ln>
        </p:spPr>
        <p:txBody>
          <a:bodyPr lIns="90360" rIns="90360" tIns="44280" bIns="4428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90d3a"/>
                </a:solidFill>
                <a:effectLst/>
                <a:uFillTx/>
                <a:latin typeface="Tahoma"/>
              </a:rPr>
              <a:t>About Sunday Business Systems</a:t>
            </a:r>
            <a:endParaRPr b="1" lang="en-US" sz="2400" strike="noStrike" u="none">
              <a:solidFill>
                <a:srgbClr val="090d3a"/>
              </a:solidFill>
              <a:effectLst/>
              <a:uFillTx/>
              <a:latin typeface="Tahoma"/>
            </a:endParaRPr>
          </a:p>
        </p:txBody>
      </p:sp>
      <p:sp>
        <p:nvSpPr>
          <p:cNvPr id="109" name="PlaceHolder 2"/>
          <p:cNvSpPr>
            <a:spLocks noGrp="1"/>
          </p:cNvSpPr>
          <p:nvPr>
            <p:ph/>
          </p:nvPr>
        </p:nvSpPr>
        <p:spPr>
          <a:xfrm>
            <a:off x="228600" y="917640"/>
            <a:ext cx="8610480" cy="4873680"/>
          </a:xfrm>
          <a:prstGeom prst="rect">
            <a:avLst/>
          </a:prstGeom>
          <a:noFill/>
          <a:ln w="0">
            <a:noFill/>
          </a:ln>
        </p:spPr>
        <p:txBody>
          <a:bodyPr lIns="90360" rIns="90360" tIns="44280" bIns="44280" anchor="t">
            <a:normAutofit fontScale="92500" lnSpcReduction="9999"/>
          </a:bodyPr>
          <a:p>
            <a:pPr marL="228600" indent="-228600">
              <a:spcBef>
                <a:spcPts val="476"/>
              </a:spcBef>
              <a:buClr>
                <a:srgbClr val="090d3a"/>
              </a:buClr>
              <a:buSzPct val="95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90d3a"/>
                </a:solidFill>
                <a:effectLst/>
                <a:uFillTx/>
                <a:latin typeface="Tahoma"/>
              </a:rPr>
              <a:t>Founded in 2004, Sunday Business Systems provides cost effective software and training services to achieve compliance to quality standards such as ISO 9001, AS9100, TS16949, ISO 13485 and API Specification Q1.</a:t>
            </a:r>
            <a:endParaRPr b="0" lang="en-US" sz="1900" strike="noStrike" u="none">
              <a:solidFill>
                <a:srgbClr val="090d3a"/>
              </a:solidFill>
              <a:effectLst/>
              <a:uFillTx/>
              <a:latin typeface="Tahoma"/>
            </a:endParaRPr>
          </a:p>
          <a:p>
            <a:pPr marL="228600" indent="-228600">
              <a:spcBef>
                <a:spcPts val="476"/>
              </a:spcBef>
              <a:buClr>
                <a:srgbClr val="090d3a"/>
              </a:buClr>
              <a:buSzPct val="95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90d3a"/>
                </a:solidFill>
                <a:effectLst/>
                <a:uFillTx/>
                <a:latin typeface="Tahoma"/>
              </a:rPr>
              <a:t>SBS provides eQMS (Electronic Quality Management System) software solutions for:</a:t>
            </a:r>
            <a:endParaRPr b="0" lang="en-US" sz="1900" strike="noStrike" u="none">
              <a:solidFill>
                <a:srgbClr val="090d3a"/>
              </a:solidFill>
              <a:effectLst/>
              <a:uFillTx/>
              <a:latin typeface="Tahoma"/>
            </a:endParaRPr>
          </a:p>
          <a:p>
            <a:pPr lvl="1" marL="687240" indent="-231480">
              <a:spcBef>
                <a:spcPts val="425"/>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Document control</a:t>
            </a:r>
            <a:endParaRPr b="0" lang="en-US" sz="1700" strike="noStrike" u="none">
              <a:solidFill>
                <a:srgbClr val="090d3a"/>
              </a:solidFill>
              <a:effectLst/>
              <a:uFillTx/>
              <a:latin typeface="Tahoma"/>
            </a:endParaRPr>
          </a:p>
          <a:p>
            <a:pPr lvl="1" marL="687240" indent="-231480">
              <a:spcBef>
                <a:spcPts val="425"/>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Corrective and preventive action management</a:t>
            </a:r>
            <a:endParaRPr b="0" lang="en-US" sz="1700" strike="noStrike" u="none">
              <a:solidFill>
                <a:srgbClr val="090d3a"/>
              </a:solidFill>
              <a:effectLst/>
              <a:uFillTx/>
              <a:latin typeface="Tahoma"/>
            </a:endParaRPr>
          </a:p>
          <a:p>
            <a:pPr lvl="1" marL="687240" indent="-231480">
              <a:spcBef>
                <a:spcPts val="425"/>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Risk management (FMEA / SWOT)</a:t>
            </a:r>
            <a:endParaRPr b="0" lang="en-US" sz="1700" strike="noStrike" u="none">
              <a:solidFill>
                <a:srgbClr val="090d3a"/>
              </a:solidFill>
              <a:effectLst/>
              <a:uFillTx/>
              <a:latin typeface="Tahoma"/>
            </a:endParaRPr>
          </a:p>
          <a:p>
            <a:pPr lvl="1" marL="687240" indent="-231480">
              <a:spcBef>
                <a:spcPts val="425"/>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Non-conformance tracking</a:t>
            </a:r>
            <a:endParaRPr b="0" lang="en-US" sz="1700" strike="noStrike" u="none">
              <a:solidFill>
                <a:srgbClr val="090d3a"/>
              </a:solidFill>
              <a:effectLst/>
              <a:uFillTx/>
              <a:latin typeface="Tahoma"/>
            </a:endParaRPr>
          </a:p>
          <a:p>
            <a:pPr lvl="1" marL="687240" indent="-231480">
              <a:spcBef>
                <a:spcPts val="425"/>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Audit Management</a:t>
            </a:r>
            <a:endParaRPr b="0" lang="en-US" sz="1700" strike="noStrike" u="none">
              <a:solidFill>
                <a:srgbClr val="090d3a"/>
              </a:solidFill>
              <a:effectLst/>
              <a:uFillTx/>
              <a:latin typeface="Tahoma"/>
            </a:endParaRPr>
          </a:p>
          <a:p>
            <a:pPr lvl="1" marL="687240" indent="-231480">
              <a:spcBef>
                <a:spcPts val="425"/>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Control of calibrated equipment</a:t>
            </a:r>
            <a:endParaRPr b="0" lang="en-US" sz="1700" strike="noStrike" u="none">
              <a:solidFill>
                <a:srgbClr val="090d3a"/>
              </a:solidFill>
              <a:effectLst/>
              <a:uFillTx/>
              <a:latin typeface="Tahoma"/>
            </a:endParaRPr>
          </a:p>
          <a:p>
            <a:pPr lvl="1" marL="687240" indent="-231480">
              <a:spcBef>
                <a:spcPts val="425"/>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Employee training management</a:t>
            </a:r>
            <a:endParaRPr b="0" lang="en-US" sz="1700" strike="noStrike" u="none">
              <a:solidFill>
                <a:srgbClr val="090d3a"/>
              </a:solidFill>
              <a:effectLst/>
              <a:uFillTx/>
              <a:latin typeface="Tahoma"/>
            </a:endParaRPr>
          </a:p>
          <a:p>
            <a:pPr lvl="1" marL="687240" indent="-231480">
              <a:spcBef>
                <a:spcPts val="425"/>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Supplier management</a:t>
            </a:r>
            <a:endParaRPr b="0" lang="en-US" sz="1700" strike="noStrike" u="none">
              <a:solidFill>
                <a:srgbClr val="090d3a"/>
              </a:solidFill>
              <a:effectLst/>
              <a:uFillTx/>
              <a:latin typeface="Tahoma"/>
            </a:endParaRPr>
          </a:p>
          <a:p>
            <a:pPr lvl="1" marL="687240" indent="-231480">
              <a:spcBef>
                <a:spcPts val="425"/>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Preventive Maintenance</a:t>
            </a:r>
            <a:endParaRPr b="0" lang="en-US" sz="1700" strike="noStrike" u="none">
              <a:solidFill>
                <a:srgbClr val="090d3a"/>
              </a:solidFill>
              <a:effectLst/>
              <a:uFillTx/>
              <a:latin typeface="Tahoma"/>
            </a:endParaRPr>
          </a:p>
          <a:p>
            <a:pPr lvl="1" marL="687240" indent="-231480">
              <a:spcBef>
                <a:spcPts val="425"/>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Control of Calibrated Equipment</a:t>
            </a:r>
            <a:endParaRPr b="0" lang="en-US" sz="1700" strike="noStrike" u="none">
              <a:solidFill>
                <a:srgbClr val="090d3a"/>
              </a:solidFill>
              <a:effectLst/>
              <a:uFillTx/>
              <a:latin typeface="Tahoma"/>
            </a:endParaRPr>
          </a:p>
          <a:p>
            <a:pPr lvl="1" marL="687240" indent="0">
              <a:spcBef>
                <a:spcPts val="425"/>
              </a:spcBef>
              <a:buNone/>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endParaRPr b="0" lang="en-US" sz="1700" strike="noStrike" u="none">
              <a:solidFill>
                <a:srgbClr val="090d3a"/>
              </a:solidFill>
              <a:effectLst/>
              <a:uFillTx/>
              <a:latin typeface="Tahoma"/>
            </a:endParaRPr>
          </a:p>
        </p:txBody>
      </p:sp>
    </p:spTree>
  </p:cSld>
  <p:transition>
    <p:fade/>
  </p:transition>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0" name="PlaceHolder 1"/>
          <p:cNvSpPr>
            <a:spLocks noGrp="1"/>
          </p:cNvSpPr>
          <p:nvPr>
            <p:ph type="title"/>
          </p:nvPr>
        </p:nvSpPr>
        <p:spPr>
          <a:xfrm>
            <a:off x="228600" y="232920"/>
            <a:ext cx="8610480" cy="452520"/>
          </a:xfrm>
          <a:prstGeom prst="rect">
            <a:avLst/>
          </a:prstGeom>
          <a:noFill/>
          <a:ln w="0">
            <a:noFill/>
          </a:ln>
        </p:spPr>
        <p:txBody>
          <a:bodyPr lIns="90360" rIns="90360" tIns="44280" bIns="4428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90d3a"/>
                </a:solidFill>
                <a:effectLst/>
                <a:uFillTx/>
                <a:latin typeface="Tahoma"/>
              </a:rPr>
              <a:t>About Sunday Business Systems</a:t>
            </a:r>
            <a:endParaRPr b="1" lang="en-US" sz="2400" strike="noStrike" u="none">
              <a:solidFill>
                <a:srgbClr val="090d3a"/>
              </a:solidFill>
              <a:effectLst/>
              <a:uFillTx/>
              <a:latin typeface="Tahoma"/>
            </a:endParaRPr>
          </a:p>
        </p:txBody>
      </p:sp>
      <p:sp>
        <p:nvSpPr>
          <p:cNvPr id="111" name="PlaceHolder 2"/>
          <p:cNvSpPr>
            <a:spLocks noGrp="1"/>
          </p:cNvSpPr>
          <p:nvPr>
            <p:ph/>
          </p:nvPr>
        </p:nvSpPr>
        <p:spPr>
          <a:xfrm>
            <a:off x="228600" y="917640"/>
            <a:ext cx="8610480" cy="4873680"/>
          </a:xfrm>
          <a:prstGeom prst="rect">
            <a:avLst/>
          </a:prstGeom>
          <a:noFill/>
          <a:ln w="0">
            <a:noFill/>
          </a:ln>
        </p:spPr>
        <p:txBody>
          <a:bodyPr lIns="90360" rIns="90360" tIns="44280" bIns="44280" anchor="t">
            <a:normAutofit/>
          </a:bodyPr>
          <a:p>
            <a:pPr marL="228600" indent="-228600">
              <a:spcBef>
                <a:spcPts val="476"/>
              </a:spcBef>
              <a:buClr>
                <a:srgbClr val="090d3a"/>
              </a:buClr>
              <a:buSzPct val="95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90d3a"/>
                </a:solidFill>
                <a:effectLst/>
                <a:uFillTx/>
                <a:latin typeface="Tahoma"/>
              </a:rPr>
              <a:t>In addition to our standard products, we use our extensive manufacturing operations experience to provide consulting services and to develop custom solutions for small businesses.  </a:t>
            </a:r>
            <a:endParaRPr b="0" lang="en-US" sz="1900" strike="noStrike" u="none">
              <a:solidFill>
                <a:srgbClr val="090d3a"/>
              </a:solidFill>
              <a:effectLst/>
              <a:uFillTx/>
              <a:latin typeface="Tahoma"/>
            </a:endParaRPr>
          </a:p>
          <a:p>
            <a:pPr marL="228600" indent="-228600">
              <a:spcBef>
                <a:spcPts val="476"/>
              </a:spcBef>
              <a:buClr>
                <a:srgbClr val="090d3a"/>
              </a:buClr>
              <a:buSzPct val="95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90d3a"/>
                </a:solidFill>
                <a:effectLst/>
                <a:uFillTx/>
                <a:latin typeface="Tahoma"/>
              </a:rPr>
              <a:t>We specialize in consulting for ISO 9001:2015 registration and for operations systems such as ERP / MRP implementations.</a:t>
            </a:r>
            <a:endParaRPr b="0" lang="en-US" sz="1900" strike="noStrike" u="none">
              <a:solidFill>
                <a:srgbClr val="090d3a"/>
              </a:solidFill>
              <a:effectLst/>
              <a:uFillTx/>
              <a:latin typeface="Tahoma"/>
            </a:endParaRPr>
          </a:p>
          <a:p>
            <a:pPr marL="228600" indent="-228600">
              <a:spcBef>
                <a:spcPts val="476"/>
              </a:spcBef>
              <a:buClr>
                <a:srgbClr val="090d3a"/>
              </a:buClr>
              <a:buSzPct val="95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90d3a"/>
                </a:solidFill>
                <a:effectLst/>
                <a:uFillTx/>
                <a:latin typeface="Tahoma"/>
              </a:rPr>
              <a:t>In addition to customizing our standard products, we have developed custom software solutions for MES (Manufacturing Execution Systems), clinical data collection, QA / inspection, accounting reports, SOX compliance, and more.</a:t>
            </a:r>
            <a:endParaRPr b="0" lang="en-US" sz="1900" strike="noStrike" u="none">
              <a:solidFill>
                <a:srgbClr val="090d3a"/>
              </a:solidFill>
              <a:effectLst/>
              <a:uFillTx/>
              <a:latin typeface="Tahoma"/>
            </a:endParaRPr>
          </a:p>
          <a:p>
            <a:pPr marL="228600" indent="-228600">
              <a:spcBef>
                <a:spcPts val="476"/>
              </a:spcBef>
              <a:buClr>
                <a:srgbClr val="090d3a"/>
              </a:buClr>
              <a:buSzPct val="95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90d3a"/>
                </a:solidFill>
                <a:effectLst/>
                <a:uFillTx/>
                <a:latin typeface="Tahoma"/>
              </a:rPr>
              <a:t>Contact SBS for additional details</a:t>
            </a:r>
            <a:endParaRPr b="0" lang="en-US" sz="1900" strike="noStrike" u="none">
              <a:solidFill>
                <a:srgbClr val="090d3a"/>
              </a:solidFill>
              <a:effectLst/>
              <a:uFillTx/>
              <a:latin typeface="Tahoma"/>
            </a:endParaRPr>
          </a:p>
          <a:p>
            <a:pPr lvl="1" marL="687240" indent="-231480">
              <a:spcBef>
                <a:spcPts val="425"/>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sng">
                <a:solidFill>
                  <a:srgbClr val="fc0128"/>
                </a:solidFill>
                <a:effectLst/>
                <a:uFillTx/>
                <a:latin typeface="Tahoma"/>
                <a:hlinkClick r:id="rId1"/>
              </a:rPr>
              <a:t>Sales@SundayBizSys.com</a:t>
            </a:r>
            <a:endParaRPr b="0" lang="en-US" sz="1700" strike="noStrike" u="none">
              <a:solidFill>
                <a:srgbClr val="090d3a"/>
              </a:solidFill>
              <a:effectLst/>
              <a:uFillTx/>
              <a:latin typeface="Tahoma"/>
            </a:endParaRPr>
          </a:p>
          <a:p>
            <a:pPr lvl="1" marL="687240" indent="0">
              <a:spcBef>
                <a:spcPts val="425"/>
              </a:spcBef>
              <a:buNone/>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endParaRPr b="0" lang="en-US" sz="1700" strike="noStrike" u="none">
              <a:solidFill>
                <a:srgbClr val="090d3a"/>
              </a:solidFill>
              <a:effectLst/>
              <a:uFillTx/>
              <a:latin typeface="Tahoma"/>
            </a:endParaRPr>
          </a:p>
        </p:txBody>
      </p:sp>
    </p:spTree>
  </p:cSld>
  <p:transition>
    <p:fade/>
  </p:transition>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2" name="Text Box 3"/>
          <p:cNvSpPr/>
          <p:nvPr/>
        </p:nvSpPr>
        <p:spPr>
          <a:xfrm>
            <a:off x="2550960" y="3033720"/>
            <a:ext cx="6420600" cy="515880"/>
          </a:xfrm>
          <a:prstGeom prst="rect">
            <a:avLst/>
          </a:prstGeom>
          <a:noFill/>
          <a:ln w="0">
            <a:noFill/>
          </a:ln>
        </p:spPr>
        <p:style>
          <a:lnRef idx="0"/>
          <a:fillRef idx="0"/>
          <a:effectRef idx="0"/>
          <a:fontRef idx="minor"/>
        </p:style>
        <p:txBody>
          <a:bodyPr wrap="none" lIns="90360" rIns="90360" tIns="44280" bIns="44280" anchor="t">
            <a:spAutoFit/>
          </a:bodyPr>
          <a:p>
            <a:pPr marL="228600" indent="-228600" algn="ctr">
              <a:lnSpc>
                <a:spcPct val="100000"/>
              </a:lnSpc>
              <a:tabLst>
                <a:tab algn="l" pos="0"/>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i="1" lang="en-US" sz="2800" strike="noStrike" u="none">
                <a:solidFill>
                  <a:srgbClr val="919191"/>
                </a:solidFill>
                <a:effectLst/>
                <a:uFillTx/>
                <a:latin typeface="Verdana"/>
              </a:rPr>
              <a:t>The Best Value in QMS Software</a:t>
            </a:r>
            <a:endParaRPr b="0" lang="en-US" sz="2800" strike="noStrike" u="none">
              <a:solidFill>
                <a:srgbClr val="000000"/>
              </a:solidFill>
              <a:effectLst/>
              <a:uFillTx/>
              <a:latin typeface="Book Antiqua"/>
            </a:endParaRPr>
          </a:p>
        </p:txBody>
      </p:sp>
      <p:sp>
        <p:nvSpPr>
          <p:cNvPr id="113" name="WordArt 4"/>
          <p:cNvSpPr txBox="1"/>
          <p:nvPr/>
        </p:nvSpPr>
        <p:spPr>
          <a:xfrm>
            <a:off x="581040" y="2111400"/>
            <a:ext cx="6602400" cy="884160"/>
          </a:xfrm>
          <a:prstGeom prst="rect">
            <a:avLst/>
          </a:prstGeom>
        </p:spPr>
        <p:txBody>
          <a:bodyPr wrap="none" lIns="90000" rIns="90000" tIns="46800" bIns="46800" anchor="t" anchorCtr="1">
            <a:prstTxWarp prst="textPlain">
              <a:avLst>
                <a:gd name="adj" fmla="val 50000"/>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100" spc="3" strike="noStrike" u="none">
                <a:ln w="9360">
                  <a:solidFill>
                    <a:srgbClr val="919191"/>
                  </a:solidFill>
                  <a:miter/>
                </a:ln>
                <a:solidFill>
                  <a:srgbClr val="ffffff"/>
                </a:solidFill>
                <a:effectLst>
                  <a:outerShdw dist="17819" dir="2700000" blurRad="0" rotWithShape="0">
                    <a:srgbClr val="808080">
                      <a:alpha val="80000"/>
                    </a:srgbClr>
                  </a:outerShdw>
                </a:effectLst>
                <a:uFillTx/>
                <a:latin typeface="Arial Black"/>
              </a:rPr>
              <a:t>Sunday Business Systems</a:t>
            </a:r>
            <a:endParaRPr b="0" i="1" lang="en-US" sz="1100" spc="3" strike="noStrike" u="none">
              <a:ln w="9360">
                <a:solidFill>
                  <a:srgbClr val="919191"/>
                </a:solidFill>
                <a:miter/>
              </a:ln>
              <a:solidFill>
                <a:srgbClr val="ffffff"/>
              </a:solidFill>
              <a:effectLst>
                <a:outerShdw dist="17819" dir="2700000" blurRad="0" rotWithShape="0">
                  <a:srgbClr val="808080">
                    <a:alpha val="80000"/>
                  </a:srgbClr>
                </a:outerShdw>
              </a:effectLst>
              <a:uFillTx/>
              <a:latin typeface="Arial Black"/>
              <a:ea typeface="Arial Black"/>
            </a:endParaRPr>
          </a:p>
        </p:txBody>
      </p:sp>
      <p:sp>
        <p:nvSpPr>
          <p:cNvPr id="114" name="Rectangle 5"/>
          <p:cNvSpPr/>
          <p:nvPr/>
        </p:nvSpPr>
        <p:spPr>
          <a:xfrm>
            <a:off x="2209680" y="4038480"/>
            <a:ext cx="5562720" cy="1463400"/>
          </a:xfrm>
          <a:prstGeom prst="rect">
            <a:avLst/>
          </a:prstGeom>
          <a:noFill/>
          <a:ln w="0">
            <a:noFill/>
          </a:ln>
        </p:spPr>
        <p:style>
          <a:lnRef idx="0"/>
          <a:fillRef idx="0"/>
          <a:effectRef idx="0"/>
          <a:fontRef idx="minor"/>
        </p:style>
        <p:txBody>
          <a:bodyPr lIns="90360" rIns="90360" tIns="44280" bIns="44280" anchor="t">
            <a:spAutoFit/>
          </a:bodyPr>
          <a:p>
            <a:pPr marL="228600" indent="-228600">
              <a:lnSpc>
                <a:spcPct val="100000"/>
              </a:lnSpc>
              <a:tabLst>
                <a:tab algn="l" pos="0"/>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800" strike="noStrike" u="none">
                <a:solidFill>
                  <a:srgbClr val="090d3a"/>
                </a:solidFill>
                <a:effectLst/>
                <a:uFillTx/>
                <a:latin typeface="Verdana"/>
              </a:rPr>
              <a:t>Visit </a:t>
            </a:r>
            <a:r>
              <a:rPr b="0" lang="en-US" sz="1800" strike="noStrike" u="sng">
                <a:solidFill>
                  <a:srgbClr val="fc0128"/>
                </a:solidFill>
                <a:effectLst/>
                <a:uFillTx/>
                <a:latin typeface="Verdana"/>
                <a:hlinkClick r:id="rId1"/>
              </a:rPr>
              <a:t>www.SundayBizSys.com</a:t>
            </a:r>
            <a:r>
              <a:rPr b="0" lang="en-US" sz="1800" strike="noStrike" u="none">
                <a:solidFill>
                  <a:srgbClr val="090d3a"/>
                </a:solidFill>
                <a:effectLst/>
                <a:uFillTx/>
                <a:latin typeface="Verdana"/>
              </a:rPr>
              <a:t> for:</a:t>
            </a:r>
            <a:endParaRPr b="0" lang="en-US" sz="1800" strike="noStrike" u="none">
              <a:solidFill>
                <a:srgbClr val="000000"/>
              </a:solidFill>
              <a:effectLst/>
              <a:uFillTx/>
              <a:latin typeface="Book Antiqua"/>
            </a:endParaRPr>
          </a:p>
          <a:p>
            <a:pPr lvl="3" marL="1371600">
              <a:lnSpc>
                <a:spcPct val="100000"/>
              </a:lnSpc>
              <a:buClr>
                <a:srgbClr val="090d3a"/>
              </a:buClr>
              <a:buFont typeface="Verdana"/>
              <a:buChar char="•"/>
              <a:tabLst>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800" strike="noStrike" u="none">
                <a:solidFill>
                  <a:srgbClr val="090d3a"/>
                </a:solidFill>
                <a:effectLst/>
                <a:uFillTx/>
                <a:latin typeface="Verdana"/>
              </a:rPr>
              <a:t>Additional information</a:t>
            </a:r>
            <a:endParaRPr b="0" lang="en-US" sz="1800" strike="noStrike" u="none">
              <a:solidFill>
                <a:srgbClr val="000000"/>
              </a:solidFill>
              <a:effectLst/>
              <a:uFillTx/>
              <a:latin typeface="Book Antiqua"/>
            </a:endParaRPr>
          </a:p>
          <a:p>
            <a:pPr lvl="3" marL="1371600">
              <a:lnSpc>
                <a:spcPct val="100000"/>
              </a:lnSpc>
              <a:buClr>
                <a:srgbClr val="090d3a"/>
              </a:buClr>
              <a:buFont typeface="Verdana"/>
              <a:buChar char="•"/>
              <a:tabLst>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800" strike="noStrike" u="none">
                <a:solidFill>
                  <a:srgbClr val="090d3a"/>
                </a:solidFill>
                <a:effectLst/>
                <a:uFillTx/>
                <a:latin typeface="Verdana"/>
              </a:rPr>
              <a:t>Free product demos</a:t>
            </a:r>
            <a:endParaRPr b="0" lang="en-US" sz="1800" strike="noStrike" u="none">
              <a:solidFill>
                <a:srgbClr val="000000"/>
              </a:solidFill>
              <a:effectLst/>
              <a:uFillTx/>
              <a:latin typeface="Book Antiqua"/>
            </a:endParaRPr>
          </a:p>
          <a:p>
            <a:pPr lvl="3" marL="1371600">
              <a:lnSpc>
                <a:spcPct val="100000"/>
              </a:lnSpc>
              <a:buClr>
                <a:srgbClr val="090d3a"/>
              </a:buClr>
              <a:buFont typeface="Verdana"/>
              <a:buChar char="•"/>
              <a:tabLst>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800" strike="noStrike" u="none">
                <a:solidFill>
                  <a:srgbClr val="090d3a"/>
                </a:solidFill>
                <a:effectLst/>
                <a:uFillTx/>
                <a:latin typeface="Verdana"/>
              </a:rPr>
              <a:t>Pricing</a:t>
            </a:r>
            <a:endParaRPr b="0" lang="en-US" sz="1800" strike="noStrike" u="none">
              <a:solidFill>
                <a:srgbClr val="000000"/>
              </a:solidFill>
              <a:effectLst/>
              <a:uFillTx/>
              <a:latin typeface="Book Antiqua"/>
            </a:endParaRPr>
          </a:p>
          <a:p>
            <a:pPr lvl="3" marL="1371600">
              <a:lnSpc>
                <a:spcPct val="100000"/>
              </a:lnSpc>
              <a:buClr>
                <a:srgbClr val="090d3a"/>
              </a:buClr>
              <a:buFont typeface="Verdana"/>
              <a:buChar char="•"/>
              <a:tabLst>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800" strike="noStrike" u="none">
                <a:solidFill>
                  <a:srgbClr val="090d3a"/>
                </a:solidFill>
                <a:effectLst/>
                <a:uFillTx/>
                <a:latin typeface="Verdana"/>
              </a:rPr>
              <a:t>Links to purchase software</a:t>
            </a:r>
            <a:endParaRPr b="0" lang="en-US" sz="1800" strike="noStrike" u="none">
              <a:solidFill>
                <a:srgbClr val="000000"/>
              </a:solidFill>
              <a:effectLst/>
              <a:uFillTx/>
              <a:latin typeface="Book Antiqua"/>
            </a:endParaRPr>
          </a:p>
        </p:txBody>
      </p:sp>
      <p:sp>
        <p:nvSpPr>
          <p:cNvPr id="115" name="Rectangle 7"/>
          <p:cNvSpPr/>
          <p:nvPr/>
        </p:nvSpPr>
        <p:spPr>
          <a:xfrm>
            <a:off x="1933560" y="6093000"/>
            <a:ext cx="5508720" cy="609480"/>
          </a:xfrm>
          <a:prstGeom prst="rect">
            <a:avLst/>
          </a:prstGeom>
          <a:noFill/>
          <a:ln w="0">
            <a:noFill/>
          </a:ln>
        </p:spPr>
        <p:style>
          <a:lnRef idx="0"/>
          <a:fillRef idx="0"/>
          <a:effectRef idx="0"/>
          <a:fontRef idx="minor"/>
        </p:style>
        <p:txBody>
          <a:bodyPr lIns="90360" rIns="90360" tIns="44280" bIns="44280" anchor="ctr">
            <a:normAutofit/>
          </a:bodyPr>
          <a:p>
            <a:pPr algn="ctr">
              <a:lnSpc>
                <a:spcPct val="100000"/>
              </a:lnSpc>
              <a:tabLst>
                <a:tab algn="l" pos="0"/>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800" strike="noStrike" u="none">
                <a:solidFill>
                  <a:srgbClr val="000000"/>
                </a:solidFill>
                <a:effectLst/>
                <a:uFillTx/>
                <a:latin typeface="Segoe Semibold"/>
                <a:ea typeface="Arial"/>
              </a:rPr>
              <a:t>© 2023 Sunday Business Systems. All rights reserved.  This presentation is for informational purposes only.   Sunday Business Systems MAKES NO WARRANTIES, EXPRESS OR IMPLIED, IN THIS SUMMARY. Microsoft is a registered trademark of Microsoft Corporation in the United States and/or other countries.</a:t>
            </a:r>
            <a:endParaRPr b="0" lang="en-US" sz="800" strike="noStrike" u="none">
              <a:solidFill>
                <a:srgbClr val="000000"/>
              </a:solidFill>
              <a:effectLst/>
              <a:uFillTx/>
              <a:latin typeface="Book Antiqua"/>
            </a:endParaRPr>
          </a:p>
        </p:txBody>
      </p:sp>
    </p:spTree>
  </p:cSld>
  <p:transition>
    <p:fade/>
  </p:transition>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 name="PlaceHolder 1"/>
          <p:cNvSpPr>
            <a:spLocks noGrp="1"/>
          </p:cNvSpPr>
          <p:nvPr>
            <p:ph type="title"/>
          </p:nvPr>
        </p:nvSpPr>
        <p:spPr>
          <a:xfrm>
            <a:off x="228600" y="232920"/>
            <a:ext cx="8610480" cy="452520"/>
          </a:xfrm>
          <a:prstGeom prst="rect">
            <a:avLst/>
          </a:prstGeom>
          <a:noFill/>
          <a:ln w="0">
            <a:noFill/>
          </a:ln>
        </p:spPr>
        <p:txBody>
          <a:bodyPr lIns="90360" rIns="90360" tIns="44280" bIns="4428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90d3a"/>
                </a:solidFill>
                <a:effectLst/>
                <a:uFillTx/>
                <a:latin typeface="Tahoma"/>
              </a:rPr>
              <a:t>ISO 9001:2015 </a:t>
            </a:r>
            <a:r>
              <a:rPr b="1" lang="en-US" sz="2400" strike="noStrike" u="none">
                <a:solidFill>
                  <a:srgbClr val="0070c0"/>
                </a:solidFill>
                <a:effectLst/>
                <a:uFillTx/>
                <a:latin typeface="Tahoma"/>
              </a:rPr>
              <a:t>Compliance</a:t>
            </a:r>
            <a:endParaRPr b="1" lang="en-US" sz="2400" strike="noStrike" u="none">
              <a:solidFill>
                <a:srgbClr val="090d3a"/>
              </a:solidFill>
              <a:effectLst/>
              <a:uFillTx/>
              <a:latin typeface="Tahoma"/>
            </a:endParaRPr>
          </a:p>
        </p:txBody>
      </p:sp>
      <p:sp>
        <p:nvSpPr>
          <p:cNvPr id="28" name=""/>
          <p:cNvSpPr txBox="1"/>
          <p:nvPr/>
        </p:nvSpPr>
        <p:spPr>
          <a:xfrm>
            <a:off x="304920" y="990720"/>
            <a:ext cx="8610480" cy="4873680"/>
          </a:xfrm>
          <a:prstGeom prst="rect">
            <a:avLst/>
          </a:prstGeom>
          <a:noFill/>
          <a:ln w="0">
            <a:noFill/>
          </a:ln>
        </p:spPr>
        <p:txBody>
          <a:bodyPr lIns="90360" rIns="90360" tIns="44280" bIns="44280" anchor="t">
            <a:normAutofit/>
          </a:bodyPr>
          <a:p>
            <a:pPr marL="228600" indent="-228600">
              <a:spcBef>
                <a:spcPts val="476"/>
              </a:spcBef>
              <a:buClr>
                <a:srgbClr val="090d3a"/>
              </a:buClr>
              <a:buSzPct val="95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90d3a"/>
                </a:solidFill>
                <a:effectLst/>
                <a:uFillTx/>
                <a:latin typeface="Tahoma"/>
              </a:rPr>
              <a:t>The SBS Vendor Management DB is used to</a:t>
            </a:r>
            <a:endParaRPr b="0" lang="en-US" sz="1900" strike="noStrike" u="none">
              <a:solidFill>
                <a:srgbClr val="090d3a"/>
              </a:solidFill>
              <a:effectLst/>
              <a:uFillTx/>
              <a:latin typeface="Tahoma"/>
            </a:endParaRPr>
          </a:p>
          <a:p>
            <a:pPr lvl="1" marL="687240" indent="-231480">
              <a:spcBef>
                <a:spcPts val="425"/>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Establish Vendor Qualification plans </a:t>
            </a:r>
            <a:endParaRPr b="0" lang="en-US" sz="1700" strike="noStrike" u="none">
              <a:solidFill>
                <a:srgbClr val="090d3a"/>
              </a:solidFill>
              <a:effectLst/>
              <a:uFillTx/>
              <a:latin typeface="Tahoma"/>
            </a:endParaRPr>
          </a:p>
          <a:p>
            <a:pPr lvl="2" marL="1143000" indent="-228600">
              <a:spcBef>
                <a:spcPts val="374"/>
              </a:spcBef>
              <a:buClr>
                <a:srgbClr val="0070c0"/>
              </a:buClr>
              <a:buSzPct val="55000"/>
              <a:buFont typeface="Webdings" charset="2"/>
              <a:buChar char=""/>
              <a:tabLst>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500" strike="noStrike" u="none">
                <a:solidFill>
                  <a:srgbClr val="0070c0"/>
                </a:solidFill>
                <a:effectLst/>
                <a:uFillTx/>
                <a:latin typeface="Tahoma"/>
              </a:rPr>
              <a:t>Complies with “determine and apply criteria for…external providers”</a:t>
            </a:r>
            <a:endParaRPr b="0" lang="en-US" sz="1500" strike="noStrike" u="none">
              <a:solidFill>
                <a:srgbClr val="090d3a"/>
              </a:solidFill>
              <a:effectLst/>
              <a:uFillTx/>
              <a:latin typeface="Tahoma"/>
            </a:endParaRPr>
          </a:p>
          <a:p>
            <a:pPr lvl="1" marL="687240" indent="-231480">
              <a:spcBef>
                <a:spcPts val="425"/>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Qualify Vendors</a:t>
            </a:r>
            <a:endParaRPr b="0" lang="en-US" sz="1700" strike="noStrike" u="none">
              <a:solidFill>
                <a:srgbClr val="090d3a"/>
              </a:solidFill>
              <a:effectLst/>
              <a:uFillTx/>
              <a:latin typeface="Tahoma"/>
            </a:endParaRPr>
          </a:p>
          <a:p>
            <a:pPr lvl="2" marL="1143000" indent="-228600">
              <a:spcBef>
                <a:spcPts val="374"/>
              </a:spcBef>
              <a:buClr>
                <a:srgbClr val="0070c0"/>
              </a:buClr>
              <a:buSzPct val="55000"/>
              <a:buFont typeface="Webdings" charset="2"/>
              <a:buChar char=""/>
              <a:tabLst>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500" strike="noStrike" u="none">
                <a:solidFill>
                  <a:srgbClr val="0070c0"/>
                </a:solidFill>
                <a:effectLst/>
                <a:uFillTx/>
                <a:latin typeface="Tahoma"/>
              </a:rPr>
              <a:t>Complies with “…the evaluation and selection…of external providers”</a:t>
            </a:r>
            <a:endParaRPr b="0" lang="en-US" sz="1500" strike="noStrike" u="none">
              <a:solidFill>
                <a:srgbClr val="090d3a"/>
              </a:solidFill>
              <a:effectLst/>
              <a:uFillTx/>
              <a:latin typeface="Tahoma"/>
            </a:endParaRPr>
          </a:p>
          <a:p>
            <a:pPr lvl="1" marL="687240" indent="-231480">
              <a:spcBef>
                <a:spcPts val="425"/>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Re-Qualify Vendors</a:t>
            </a:r>
            <a:endParaRPr b="0" lang="en-US" sz="1700" strike="noStrike" u="none">
              <a:solidFill>
                <a:srgbClr val="090d3a"/>
              </a:solidFill>
              <a:effectLst/>
              <a:uFillTx/>
              <a:latin typeface="Tahoma"/>
            </a:endParaRPr>
          </a:p>
          <a:p>
            <a:pPr lvl="2" marL="1143000" indent="-228600">
              <a:spcBef>
                <a:spcPts val="374"/>
              </a:spcBef>
              <a:buClr>
                <a:srgbClr val="0070c0"/>
              </a:buClr>
              <a:buSzPct val="55000"/>
              <a:buFont typeface="Webdings" charset="2"/>
              <a:buChar char=""/>
              <a:tabLst>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500" strike="noStrike" u="none">
                <a:solidFill>
                  <a:srgbClr val="0070c0"/>
                </a:solidFill>
                <a:effectLst/>
                <a:uFillTx/>
                <a:latin typeface="Tahoma"/>
              </a:rPr>
              <a:t>Complies with “…apply criteria for the…re-evaluation of external providers”</a:t>
            </a:r>
            <a:endParaRPr b="0" lang="en-US" sz="1500" strike="noStrike" u="none">
              <a:solidFill>
                <a:srgbClr val="090d3a"/>
              </a:solidFill>
              <a:effectLst/>
              <a:uFillTx/>
              <a:latin typeface="Tahoma"/>
            </a:endParaRPr>
          </a:p>
          <a:p>
            <a:pPr lvl="1" marL="687240" indent="-231480">
              <a:spcBef>
                <a:spcPts val="425"/>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Maintain a paperless record of all qualifications and re-qualifications</a:t>
            </a:r>
            <a:endParaRPr b="0" lang="en-US" sz="1700" strike="noStrike" u="none">
              <a:solidFill>
                <a:srgbClr val="090d3a"/>
              </a:solidFill>
              <a:effectLst/>
              <a:uFillTx/>
              <a:latin typeface="Tahoma"/>
            </a:endParaRPr>
          </a:p>
          <a:p>
            <a:pPr lvl="2" marL="1143000" indent="-228600">
              <a:spcBef>
                <a:spcPts val="374"/>
              </a:spcBef>
              <a:buClr>
                <a:srgbClr val="0070c0"/>
              </a:buClr>
              <a:buSzPct val="55000"/>
              <a:buFont typeface="Webdings" charset="2"/>
              <a:buChar char=""/>
              <a:tabLst>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500" strike="noStrike" u="none">
                <a:solidFill>
                  <a:srgbClr val="0070c0"/>
                </a:solidFill>
                <a:effectLst/>
                <a:uFillTx/>
                <a:latin typeface="Tahoma"/>
              </a:rPr>
              <a:t>Complies with “retain documented information of these activities”</a:t>
            </a:r>
            <a:endParaRPr b="0" lang="en-US" sz="1500" strike="noStrike" u="none">
              <a:solidFill>
                <a:srgbClr val="090d3a"/>
              </a:solidFill>
              <a:effectLst/>
              <a:uFillTx/>
              <a:latin typeface="Tahoma"/>
            </a:endParaRPr>
          </a:p>
          <a:p>
            <a:pPr lvl="1" marL="687240" indent="-231480">
              <a:spcBef>
                <a:spcPts val="425"/>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Quickly generate reports showing when qualification and requalification is required</a:t>
            </a:r>
            <a:endParaRPr b="0" lang="en-US" sz="1700" strike="noStrike" u="none">
              <a:solidFill>
                <a:srgbClr val="090d3a"/>
              </a:solidFill>
              <a:effectLst/>
              <a:uFillTx/>
              <a:latin typeface="Tahoma"/>
            </a:endParaRPr>
          </a:p>
          <a:p>
            <a:pPr lvl="2" marL="1143000" indent="-228600">
              <a:spcBef>
                <a:spcPts val="374"/>
              </a:spcBef>
              <a:buClr>
                <a:srgbClr val="090d3a"/>
              </a:buClr>
              <a:buSzPct val="55000"/>
              <a:buFont typeface="Webdings" charset="2"/>
              <a:buChar char=""/>
              <a:tabLst>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endParaRPr b="0" lang="en-US" sz="1500" strike="noStrike" u="none">
              <a:solidFill>
                <a:srgbClr val="090d3a"/>
              </a:solidFill>
              <a:effectLst/>
              <a:uFillTx/>
              <a:latin typeface="Tahoma"/>
            </a:endParaRPr>
          </a:p>
          <a:p>
            <a:pPr marL="228600" indent="-228600">
              <a:spcBef>
                <a:spcPts val="476"/>
              </a:spcBef>
              <a:buClr>
                <a:srgbClr val="090d3a"/>
              </a:buClr>
              <a:buSzPct val="95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endParaRPr b="0" lang="en-US" sz="1900" strike="noStrike" u="none">
              <a:solidFill>
                <a:srgbClr val="090d3a"/>
              </a:solidFill>
              <a:effectLst/>
              <a:uFillTx/>
              <a:latin typeface="Tahoma"/>
            </a:endParaRPr>
          </a:p>
        </p:txBody>
      </p:sp>
    </p:spTree>
  </p:cSld>
  <p:transition>
    <p:fade/>
  </p:transition>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 name="PlaceHolder 1"/>
          <p:cNvSpPr>
            <a:spLocks noGrp="1"/>
          </p:cNvSpPr>
          <p:nvPr>
            <p:ph type="title"/>
          </p:nvPr>
        </p:nvSpPr>
        <p:spPr>
          <a:xfrm>
            <a:off x="228600" y="232920"/>
            <a:ext cx="8610480" cy="452520"/>
          </a:xfrm>
          <a:prstGeom prst="rect">
            <a:avLst/>
          </a:prstGeom>
          <a:noFill/>
          <a:ln w="0">
            <a:noFill/>
          </a:ln>
        </p:spPr>
        <p:txBody>
          <a:bodyPr lIns="90360" rIns="90360" tIns="44280" bIns="4428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90d3a"/>
                </a:solidFill>
                <a:effectLst/>
                <a:uFillTx/>
                <a:latin typeface="Tahoma"/>
              </a:rPr>
              <a:t>Traditional Methods</a:t>
            </a:r>
            <a:endParaRPr b="1" lang="en-US" sz="2400" strike="noStrike" u="none">
              <a:solidFill>
                <a:srgbClr val="090d3a"/>
              </a:solidFill>
              <a:effectLst/>
              <a:uFillTx/>
              <a:latin typeface="Tahoma"/>
            </a:endParaRPr>
          </a:p>
        </p:txBody>
      </p:sp>
      <p:sp>
        <p:nvSpPr>
          <p:cNvPr id="30" name="PlaceHolder 2"/>
          <p:cNvSpPr>
            <a:spLocks noGrp="1"/>
          </p:cNvSpPr>
          <p:nvPr>
            <p:ph/>
          </p:nvPr>
        </p:nvSpPr>
        <p:spPr>
          <a:xfrm>
            <a:off x="228600" y="917640"/>
            <a:ext cx="8610480" cy="4873680"/>
          </a:xfrm>
          <a:prstGeom prst="rect">
            <a:avLst/>
          </a:prstGeom>
          <a:noFill/>
          <a:ln w="0">
            <a:noFill/>
          </a:ln>
        </p:spPr>
        <p:txBody>
          <a:bodyPr lIns="90360" rIns="90360" tIns="44280" bIns="44280" anchor="t">
            <a:normAutofit/>
          </a:bodyPr>
          <a:p>
            <a:pPr marL="228600" indent="-228600">
              <a:spcBef>
                <a:spcPts val="476"/>
              </a:spcBef>
              <a:buClr>
                <a:srgbClr val="090d3a"/>
              </a:buClr>
              <a:buSzPct val="95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90d3a"/>
                </a:solidFill>
                <a:effectLst/>
                <a:uFillTx/>
                <a:latin typeface="Tahoma"/>
              </a:rPr>
              <a:t>Excel Spreadsheets</a:t>
            </a:r>
            <a:endParaRPr b="0" lang="en-US" sz="1900" strike="noStrike" u="none">
              <a:solidFill>
                <a:srgbClr val="090d3a"/>
              </a:solidFill>
              <a:effectLst/>
              <a:uFillTx/>
              <a:latin typeface="Tahoma"/>
            </a:endParaRPr>
          </a:p>
          <a:p>
            <a:pPr marL="228600" indent="-228600">
              <a:spcBef>
                <a:spcPts val="476"/>
              </a:spcBef>
              <a:buClr>
                <a:srgbClr val="090d3a"/>
              </a:buClr>
              <a:buSzPct val="95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90d3a"/>
                </a:solidFill>
                <a:effectLst/>
                <a:uFillTx/>
                <a:latin typeface="Tahoma"/>
              </a:rPr>
              <a:t>Paper files filled with </a:t>
            </a:r>
            <a:endParaRPr b="0" lang="en-US" sz="1900" strike="noStrike" u="none">
              <a:solidFill>
                <a:srgbClr val="090d3a"/>
              </a:solidFill>
              <a:effectLst/>
              <a:uFillTx/>
              <a:latin typeface="Tahoma"/>
            </a:endParaRPr>
          </a:p>
          <a:p>
            <a:pPr lvl="1" marL="687240" indent="-231480">
              <a:spcBef>
                <a:spcPts val="425"/>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Vendor Surveys, </a:t>
            </a:r>
            <a:endParaRPr b="0" lang="en-US" sz="1700" strike="noStrike" u="none">
              <a:solidFill>
                <a:srgbClr val="090d3a"/>
              </a:solidFill>
              <a:effectLst/>
              <a:uFillTx/>
              <a:latin typeface="Tahoma"/>
            </a:endParaRPr>
          </a:p>
          <a:p>
            <a:pPr lvl="1" marL="687240" indent="-231480">
              <a:spcBef>
                <a:spcPts val="425"/>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performance data</a:t>
            </a:r>
            <a:endParaRPr b="0" lang="en-US" sz="1700" strike="noStrike" u="none">
              <a:solidFill>
                <a:srgbClr val="090d3a"/>
              </a:solidFill>
              <a:effectLst/>
              <a:uFillTx/>
              <a:latin typeface="Tahoma"/>
            </a:endParaRPr>
          </a:p>
          <a:p>
            <a:pPr lvl="1" marL="687240" indent="-231480">
              <a:spcBef>
                <a:spcPts val="425"/>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On-time delivery reports</a:t>
            </a:r>
            <a:endParaRPr b="0" lang="en-US" sz="1700" strike="noStrike" u="none">
              <a:solidFill>
                <a:srgbClr val="090d3a"/>
              </a:solidFill>
              <a:effectLst/>
              <a:uFillTx/>
              <a:latin typeface="Tahoma"/>
            </a:endParaRPr>
          </a:p>
          <a:p>
            <a:pPr lvl="1" marL="687240" indent="-231480">
              <a:spcBef>
                <a:spcPts val="425"/>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Non-conformance reports</a:t>
            </a:r>
            <a:endParaRPr b="0" lang="en-US" sz="1700" strike="noStrike" u="none">
              <a:solidFill>
                <a:srgbClr val="090d3a"/>
              </a:solidFill>
              <a:effectLst/>
              <a:uFillTx/>
              <a:latin typeface="Tahoma"/>
            </a:endParaRPr>
          </a:p>
          <a:p>
            <a:pPr lvl="1" marL="687240" indent="-231480">
              <a:spcBef>
                <a:spcPts val="425"/>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Return to vendor</a:t>
            </a:r>
            <a:endParaRPr b="0" lang="en-US" sz="1700" strike="noStrike" u="none">
              <a:solidFill>
                <a:srgbClr val="090d3a"/>
              </a:solidFill>
              <a:effectLst/>
              <a:uFillTx/>
              <a:latin typeface="Tahoma"/>
            </a:endParaRPr>
          </a:p>
          <a:p>
            <a:pPr lvl="1" marL="687240" indent="0">
              <a:spcBef>
                <a:spcPts val="425"/>
              </a:spcBef>
              <a:buNone/>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endParaRPr b="0" lang="en-US" sz="1700" strike="noStrike" u="none">
              <a:solidFill>
                <a:srgbClr val="090d3a"/>
              </a:solidFill>
              <a:effectLst/>
              <a:uFillTx/>
              <a:latin typeface="Tahoma"/>
            </a:endParaRPr>
          </a:p>
          <a:p>
            <a:pPr marL="228600" indent="-228600">
              <a:spcBef>
                <a:spcPts val="476"/>
              </a:spcBef>
              <a:buClr>
                <a:srgbClr val="090d3a"/>
              </a:buClr>
              <a:buSzPct val="95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90d3a"/>
                </a:solidFill>
                <a:effectLst/>
                <a:uFillTx/>
                <a:latin typeface="Tahoma"/>
              </a:rPr>
              <a:t>Problems</a:t>
            </a:r>
            <a:endParaRPr b="0" lang="en-US" sz="1900" strike="noStrike" u="none">
              <a:solidFill>
                <a:srgbClr val="090d3a"/>
              </a:solidFill>
              <a:effectLst/>
              <a:uFillTx/>
              <a:latin typeface="Tahoma"/>
            </a:endParaRPr>
          </a:p>
          <a:p>
            <a:pPr lvl="1" marL="687240" indent="-231480">
              <a:spcBef>
                <a:spcPts val="425"/>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Time consuming</a:t>
            </a:r>
            <a:endParaRPr b="0" lang="en-US" sz="1700" strike="noStrike" u="none">
              <a:solidFill>
                <a:srgbClr val="090d3a"/>
              </a:solidFill>
              <a:effectLst/>
              <a:uFillTx/>
              <a:latin typeface="Tahoma"/>
            </a:endParaRPr>
          </a:p>
          <a:p>
            <a:pPr lvl="1" marL="687240" indent="-231480">
              <a:spcBef>
                <a:spcPts val="425"/>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Requires large storage area</a:t>
            </a:r>
            <a:endParaRPr b="0" lang="en-US" sz="1700" strike="noStrike" u="none">
              <a:solidFill>
                <a:srgbClr val="090d3a"/>
              </a:solidFill>
              <a:effectLst/>
              <a:uFillTx/>
              <a:latin typeface="Tahoma"/>
            </a:endParaRPr>
          </a:p>
          <a:p>
            <a:pPr lvl="1" marL="687240" indent="-231480">
              <a:spcBef>
                <a:spcPts val="425"/>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Difficult to manage</a:t>
            </a:r>
            <a:endParaRPr b="0" lang="en-US" sz="1700" strike="noStrike" u="none">
              <a:solidFill>
                <a:srgbClr val="090d3a"/>
              </a:solidFill>
              <a:effectLst/>
              <a:uFillTx/>
              <a:latin typeface="Tahoma"/>
            </a:endParaRPr>
          </a:p>
          <a:p>
            <a:pPr lvl="1" marL="687240" indent="-231480">
              <a:spcBef>
                <a:spcPts val="425"/>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Difficult to audit</a:t>
            </a:r>
            <a:endParaRPr b="0" lang="en-US" sz="1700" strike="noStrike" u="none">
              <a:solidFill>
                <a:srgbClr val="090d3a"/>
              </a:solidFill>
              <a:effectLst/>
              <a:uFillTx/>
              <a:latin typeface="Tahoma"/>
            </a:endParaRPr>
          </a:p>
        </p:txBody>
      </p:sp>
      <p:pic>
        <p:nvPicPr>
          <p:cNvPr id="31" name="Picture 1" descr=""/>
          <p:cNvPicPr/>
          <p:nvPr/>
        </p:nvPicPr>
        <p:blipFill>
          <a:blip r:embed="rId1"/>
          <a:stretch/>
        </p:blipFill>
        <p:spPr>
          <a:xfrm>
            <a:off x="5257800" y="2819520"/>
            <a:ext cx="3021120" cy="2500200"/>
          </a:xfrm>
          <a:prstGeom prst="rect">
            <a:avLst/>
          </a:prstGeom>
          <a:noFill/>
          <a:ln w="0">
            <a:noFill/>
          </a:ln>
        </p:spPr>
      </p:pic>
    </p:spTree>
  </p:cSld>
  <p:transition>
    <p:fade/>
  </p:transition>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 name="PlaceHolder 1"/>
          <p:cNvSpPr>
            <a:spLocks noGrp="1"/>
          </p:cNvSpPr>
          <p:nvPr>
            <p:ph type="title"/>
          </p:nvPr>
        </p:nvSpPr>
        <p:spPr>
          <a:xfrm>
            <a:off x="228600" y="232920"/>
            <a:ext cx="8610480" cy="452520"/>
          </a:xfrm>
          <a:prstGeom prst="rect">
            <a:avLst/>
          </a:prstGeom>
          <a:noFill/>
          <a:ln w="0">
            <a:noFill/>
          </a:ln>
        </p:spPr>
        <p:txBody>
          <a:bodyPr lIns="90360" rIns="90360" tIns="44280" bIns="4428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90d3a"/>
                </a:solidFill>
                <a:effectLst/>
                <a:uFillTx/>
                <a:latin typeface="Tahoma"/>
              </a:rPr>
              <a:t>SBS Vendor Management</a:t>
            </a:r>
            <a:endParaRPr b="1" lang="en-US" sz="2400" strike="noStrike" u="none">
              <a:solidFill>
                <a:srgbClr val="090d3a"/>
              </a:solidFill>
              <a:effectLst/>
              <a:uFillTx/>
              <a:latin typeface="Tahoma"/>
            </a:endParaRPr>
          </a:p>
        </p:txBody>
      </p:sp>
      <p:sp>
        <p:nvSpPr>
          <p:cNvPr id="33" name="PlaceHolder 2"/>
          <p:cNvSpPr>
            <a:spLocks noGrp="1"/>
          </p:cNvSpPr>
          <p:nvPr>
            <p:ph/>
          </p:nvPr>
        </p:nvSpPr>
        <p:spPr>
          <a:xfrm>
            <a:off x="228600" y="917640"/>
            <a:ext cx="8610480" cy="4873680"/>
          </a:xfrm>
          <a:prstGeom prst="rect">
            <a:avLst/>
          </a:prstGeom>
          <a:noFill/>
          <a:ln w="0">
            <a:noFill/>
          </a:ln>
        </p:spPr>
        <p:txBody>
          <a:bodyPr lIns="90360" rIns="90360" tIns="44280" bIns="44280" anchor="t">
            <a:normAutofit/>
          </a:bodyPr>
          <a:p>
            <a:pPr marL="228600" indent="-228600">
              <a:lnSpc>
                <a:spcPct val="90000"/>
              </a:lnSpc>
              <a:spcBef>
                <a:spcPts val="476"/>
              </a:spcBef>
              <a:buClr>
                <a:srgbClr val="090d3a"/>
              </a:buClr>
              <a:buSzPct val="95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90d3a"/>
                </a:solidFill>
                <a:effectLst/>
                <a:uFillTx/>
                <a:latin typeface="Tahoma"/>
              </a:rPr>
              <a:t>Easy to use, menu driven</a:t>
            </a:r>
            <a:endParaRPr b="0" lang="en-US" sz="1900" strike="noStrike" u="none">
              <a:solidFill>
                <a:srgbClr val="090d3a"/>
              </a:solidFill>
              <a:effectLst/>
              <a:uFillTx/>
              <a:latin typeface="Tahoma"/>
            </a:endParaRPr>
          </a:p>
          <a:p>
            <a:pPr marL="228600" indent="-228600">
              <a:lnSpc>
                <a:spcPct val="90000"/>
              </a:lnSpc>
              <a:spcBef>
                <a:spcPts val="476"/>
              </a:spcBef>
              <a:buClr>
                <a:srgbClr val="090d3a"/>
              </a:buClr>
              <a:buSzPct val="95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90d3a"/>
                </a:solidFill>
                <a:effectLst/>
                <a:uFillTx/>
                <a:latin typeface="Tahoma"/>
              </a:rPr>
              <a:t>Tracks detailed vendor information</a:t>
            </a:r>
            <a:endParaRPr b="0" lang="en-US" sz="1900" strike="noStrike" u="none">
              <a:solidFill>
                <a:srgbClr val="090d3a"/>
              </a:solidFill>
              <a:effectLst/>
              <a:uFillTx/>
              <a:latin typeface="Tahoma"/>
            </a:endParaRPr>
          </a:p>
          <a:p>
            <a:pPr lvl="1" marL="687240" indent="-231480">
              <a:lnSpc>
                <a:spcPct val="90000"/>
              </a:lnSpc>
              <a:spcBef>
                <a:spcPts val="425"/>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General contact information</a:t>
            </a:r>
            <a:endParaRPr b="0" lang="en-US" sz="1700" strike="noStrike" u="none">
              <a:solidFill>
                <a:srgbClr val="090d3a"/>
              </a:solidFill>
              <a:effectLst/>
              <a:uFillTx/>
              <a:latin typeface="Tahoma"/>
            </a:endParaRPr>
          </a:p>
          <a:p>
            <a:pPr lvl="1" marL="687240" indent="-231480">
              <a:lnSpc>
                <a:spcPct val="90000"/>
              </a:lnSpc>
              <a:spcBef>
                <a:spcPts val="425"/>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Allows multiple contacts for each vendor</a:t>
            </a:r>
            <a:endParaRPr b="0" lang="en-US" sz="1700" strike="noStrike" u="none">
              <a:solidFill>
                <a:srgbClr val="090d3a"/>
              </a:solidFill>
              <a:effectLst/>
              <a:uFillTx/>
              <a:latin typeface="Tahoma"/>
            </a:endParaRPr>
          </a:p>
          <a:p>
            <a:pPr lvl="1" marL="687240" indent="-231480">
              <a:lnSpc>
                <a:spcPct val="90000"/>
              </a:lnSpc>
              <a:spcBef>
                <a:spcPts val="425"/>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Vendor Type</a:t>
            </a:r>
            <a:endParaRPr b="0" lang="en-US" sz="1700" strike="noStrike" u="none">
              <a:solidFill>
                <a:srgbClr val="090d3a"/>
              </a:solidFill>
              <a:effectLst/>
              <a:uFillTx/>
              <a:latin typeface="Tahoma"/>
            </a:endParaRPr>
          </a:p>
          <a:p>
            <a:pPr lvl="1" marL="687240" indent="-231480">
              <a:lnSpc>
                <a:spcPct val="90000"/>
              </a:lnSpc>
              <a:spcBef>
                <a:spcPts val="425"/>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Vendor Status</a:t>
            </a:r>
            <a:endParaRPr b="0" lang="en-US" sz="1700" strike="noStrike" u="none">
              <a:solidFill>
                <a:srgbClr val="090d3a"/>
              </a:solidFill>
              <a:effectLst/>
              <a:uFillTx/>
              <a:latin typeface="Tahoma"/>
            </a:endParaRPr>
          </a:p>
          <a:p>
            <a:pPr marL="228600" indent="-228600">
              <a:lnSpc>
                <a:spcPct val="90000"/>
              </a:lnSpc>
              <a:spcBef>
                <a:spcPts val="476"/>
              </a:spcBef>
              <a:buClr>
                <a:srgbClr val="090d3a"/>
              </a:buClr>
              <a:buSzPct val="95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90d3a"/>
                </a:solidFill>
                <a:effectLst/>
                <a:uFillTx/>
                <a:latin typeface="Tahoma"/>
              </a:rPr>
              <a:t>Define unique Qualification plans</a:t>
            </a:r>
            <a:endParaRPr b="0" lang="en-US" sz="1900" strike="noStrike" u="none">
              <a:solidFill>
                <a:srgbClr val="090d3a"/>
              </a:solidFill>
              <a:effectLst/>
              <a:uFillTx/>
              <a:latin typeface="Tahoma"/>
            </a:endParaRPr>
          </a:p>
          <a:p>
            <a:pPr lvl="1" marL="687240" indent="-231480">
              <a:lnSpc>
                <a:spcPct val="90000"/>
              </a:lnSpc>
              <a:spcBef>
                <a:spcPts val="425"/>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Different vendors may have different plans</a:t>
            </a:r>
            <a:endParaRPr b="0" lang="en-US" sz="1700" strike="noStrike" u="none">
              <a:solidFill>
                <a:srgbClr val="090d3a"/>
              </a:solidFill>
              <a:effectLst/>
              <a:uFillTx/>
              <a:latin typeface="Tahoma"/>
            </a:endParaRPr>
          </a:p>
          <a:p>
            <a:pPr marL="228600" indent="-228600">
              <a:lnSpc>
                <a:spcPct val="90000"/>
              </a:lnSpc>
              <a:spcBef>
                <a:spcPts val="476"/>
              </a:spcBef>
              <a:buClr>
                <a:srgbClr val="090d3a"/>
              </a:buClr>
              <a:buSzPct val="95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90d3a"/>
                </a:solidFill>
                <a:effectLst/>
                <a:uFillTx/>
                <a:latin typeface="Tahoma"/>
              </a:rPr>
              <a:t>Record Qualification results</a:t>
            </a:r>
            <a:endParaRPr b="0" lang="en-US" sz="1900" strike="noStrike" u="none">
              <a:solidFill>
                <a:srgbClr val="090d3a"/>
              </a:solidFill>
              <a:effectLst/>
              <a:uFillTx/>
              <a:latin typeface="Tahoma"/>
            </a:endParaRPr>
          </a:p>
          <a:p>
            <a:pPr marL="228600" indent="-228600">
              <a:lnSpc>
                <a:spcPct val="90000"/>
              </a:lnSpc>
              <a:spcBef>
                <a:spcPts val="476"/>
              </a:spcBef>
              <a:buClr>
                <a:srgbClr val="090d3a"/>
              </a:buClr>
              <a:buSzPct val="95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90d3a"/>
                </a:solidFill>
                <a:effectLst/>
                <a:uFillTx/>
                <a:latin typeface="Tahoma"/>
              </a:rPr>
              <a:t>Track re-certification status</a:t>
            </a:r>
            <a:endParaRPr b="0" lang="en-US" sz="1900" strike="noStrike" u="none">
              <a:solidFill>
                <a:srgbClr val="090d3a"/>
              </a:solidFill>
              <a:effectLst/>
              <a:uFillTx/>
              <a:latin typeface="Tahoma"/>
            </a:endParaRPr>
          </a:p>
          <a:p>
            <a:pPr marL="228600" indent="-228600">
              <a:lnSpc>
                <a:spcPct val="90000"/>
              </a:lnSpc>
              <a:spcBef>
                <a:spcPts val="476"/>
              </a:spcBef>
              <a:buClr>
                <a:srgbClr val="090d3a"/>
              </a:buClr>
              <a:buSzPct val="95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90d3a"/>
                </a:solidFill>
                <a:effectLst/>
                <a:uFillTx/>
                <a:latin typeface="Tahoma"/>
              </a:rPr>
              <a:t>Full set of reports</a:t>
            </a:r>
            <a:endParaRPr b="0" lang="en-US" sz="1900" strike="noStrike" u="none">
              <a:solidFill>
                <a:srgbClr val="090d3a"/>
              </a:solidFill>
              <a:effectLst/>
              <a:uFillTx/>
              <a:latin typeface="Tahoma"/>
            </a:endParaRPr>
          </a:p>
          <a:p>
            <a:pPr lvl="1" marL="687240" indent="-231480">
              <a:lnSpc>
                <a:spcPct val="90000"/>
              </a:lnSpc>
              <a:spcBef>
                <a:spcPts val="425"/>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Email reports directly </a:t>
            </a:r>
            <a:endParaRPr b="0" lang="en-US" sz="1700" strike="noStrike" u="none">
              <a:solidFill>
                <a:srgbClr val="090d3a"/>
              </a:solidFill>
              <a:effectLst/>
              <a:uFillTx/>
              <a:latin typeface="Tahoma"/>
            </a:endParaRPr>
          </a:p>
          <a:p>
            <a:pPr lvl="1" marL="687240" indent="-231480">
              <a:lnSpc>
                <a:spcPct val="90000"/>
              </a:lnSpc>
              <a:spcBef>
                <a:spcPts val="425"/>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Export data to Excel for analysis</a:t>
            </a:r>
            <a:endParaRPr b="0" lang="en-US" sz="1700" strike="noStrike" u="none">
              <a:solidFill>
                <a:srgbClr val="090d3a"/>
              </a:solidFill>
              <a:effectLst/>
              <a:uFillTx/>
              <a:latin typeface="Tahoma"/>
            </a:endParaRPr>
          </a:p>
          <a:p>
            <a:pPr marL="228600" indent="-228600">
              <a:lnSpc>
                <a:spcPct val="90000"/>
              </a:lnSpc>
              <a:spcBef>
                <a:spcPts val="476"/>
              </a:spcBef>
              <a:buClr>
                <a:srgbClr val="090d3a"/>
              </a:buClr>
              <a:buSzPct val="95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90d3a"/>
                </a:solidFill>
                <a:effectLst/>
                <a:uFillTx/>
                <a:latin typeface="Tahoma"/>
              </a:rPr>
              <a:t>Built using Microsoft Access</a:t>
            </a:r>
            <a:endParaRPr b="0" lang="en-US" sz="1900" strike="noStrike" u="none">
              <a:solidFill>
                <a:srgbClr val="090d3a"/>
              </a:solidFill>
              <a:effectLst/>
              <a:uFillTx/>
              <a:latin typeface="Tahoma"/>
            </a:endParaRPr>
          </a:p>
          <a:p>
            <a:pPr lvl="1" marL="687240" indent="-231480">
              <a:lnSpc>
                <a:spcPct val="90000"/>
              </a:lnSpc>
              <a:spcBef>
                <a:spcPts val="425"/>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Runtime version of Access is included</a:t>
            </a:r>
            <a:endParaRPr b="0" lang="en-US" sz="1700" strike="noStrike" u="none">
              <a:solidFill>
                <a:srgbClr val="090d3a"/>
              </a:solidFill>
              <a:effectLst/>
              <a:uFillTx/>
              <a:latin typeface="Tahoma"/>
            </a:endParaRPr>
          </a:p>
          <a:p>
            <a:pPr lvl="1" marL="687240" indent="-231480">
              <a:lnSpc>
                <a:spcPct val="90000"/>
              </a:lnSpc>
              <a:spcBef>
                <a:spcPts val="425"/>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No need to purchase Microsoft Access separately</a:t>
            </a:r>
            <a:endParaRPr b="0" lang="en-US" sz="1700" strike="noStrike" u="none">
              <a:solidFill>
                <a:srgbClr val="090d3a"/>
              </a:solidFill>
              <a:effectLst/>
              <a:uFillTx/>
              <a:latin typeface="Tahoma"/>
            </a:endParaRPr>
          </a:p>
          <a:p>
            <a:pPr marL="228600" indent="0">
              <a:lnSpc>
                <a:spcPct val="90000"/>
              </a:lnSpc>
              <a:spcBef>
                <a:spcPts val="476"/>
              </a:spcBef>
              <a:buNone/>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endParaRPr b="0" lang="en-US" sz="1900" strike="noStrike" u="none">
              <a:solidFill>
                <a:srgbClr val="090d3a"/>
              </a:solidFill>
              <a:effectLst/>
              <a:uFillTx/>
              <a:latin typeface="Tahoma"/>
            </a:endParaRPr>
          </a:p>
        </p:txBody>
      </p:sp>
      <p:pic>
        <p:nvPicPr>
          <p:cNvPr id="34" name="Picture 2" descr=""/>
          <p:cNvPicPr/>
          <p:nvPr/>
        </p:nvPicPr>
        <p:blipFill>
          <a:blip r:embed="rId1"/>
          <a:stretch/>
        </p:blipFill>
        <p:spPr>
          <a:xfrm>
            <a:off x="5450040" y="1181160"/>
            <a:ext cx="3362040" cy="2247840"/>
          </a:xfrm>
          <a:prstGeom prst="rect">
            <a:avLst/>
          </a:prstGeom>
          <a:noFill/>
          <a:ln w="0">
            <a:noFill/>
          </a:ln>
        </p:spPr>
      </p:pic>
    </p:spTree>
  </p:cSld>
  <p:transition>
    <p:fade/>
  </p:transition>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 name="PlaceHolder 1"/>
          <p:cNvSpPr>
            <a:spLocks noGrp="1"/>
          </p:cNvSpPr>
          <p:nvPr>
            <p:ph type="title"/>
          </p:nvPr>
        </p:nvSpPr>
        <p:spPr>
          <a:xfrm>
            <a:off x="380880" y="1717560"/>
            <a:ext cx="7772400" cy="1470240"/>
          </a:xfrm>
          <a:prstGeom prst="rect">
            <a:avLst/>
          </a:prstGeom>
          <a:noFill/>
          <a:ln w="0">
            <a:noFill/>
          </a:ln>
        </p:spPr>
        <p:txBody>
          <a:bodyPr lIns="90360" rIns="90360" tIns="44280" bIns="44280" anchor="ctr">
            <a:noAutofit/>
          </a:bodyPr>
          <a:p>
            <a:pPr indent="0">
              <a:lnSpc>
                <a:spcPct val="10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Tahoma"/>
              </a:rPr>
              <a:t>Database Set-up and Configuration</a:t>
            </a:r>
            <a:endParaRPr b="1" lang="en-US" sz="2800" strike="noStrike" u="none">
              <a:solidFill>
                <a:srgbClr val="090d3a"/>
              </a:solidFill>
              <a:effectLst/>
              <a:uFillTx/>
              <a:latin typeface="Tahoma"/>
            </a:endParaRPr>
          </a:p>
        </p:txBody>
      </p:sp>
      <p:sp>
        <p:nvSpPr>
          <p:cNvPr id="36" name="PlaceHolder 2"/>
          <p:cNvSpPr>
            <a:spLocks noGrp="1"/>
          </p:cNvSpPr>
          <p:nvPr>
            <p:ph type="subTitle"/>
          </p:nvPr>
        </p:nvSpPr>
        <p:spPr>
          <a:xfrm>
            <a:off x="380520" y="3301920"/>
            <a:ext cx="6248520" cy="609840"/>
          </a:xfrm>
          <a:prstGeom prst="rect">
            <a:avLst/>
          </a:prstGeom>
          <a:noFill/>
          <a:ln w="0">
            <a:noFill/>
          </a:ln>
        </p:spPr>
        <p:txBody>
          <a:bodyPr lIns="0" rIns="0" tIns="0" bIns="0" anchor="ctr">
            <a:spAutoFit/>
          </a:bodyPr>
          <a:p>
            <a:pPr indent="0" algn="ctr">
              <a:spcBef>
                <a:spcPts val="476"/>
              </a:spcBef>
              <a:buNone/>
              <a:tabLst>
                <a:tab algn="l" pos="0"/>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endParaRPr b="0" lang="en-US" sz="1500" strike="noStrike" u="none">
              <a:solidFill>
                <a:srgbClr val="000000"/>
              </a:solidFill>
              <a:effectLst/>
              <a:uFillTx/>
              <a:latin typeface="Tahoma"/>
            </a:endParaRPr>
          </a:p>
        </p:txBody>
      </p:sp>
      <p:pic>
        <p:nvPicPr>
          <p:cNvPr id="37" name="Picture 5" descr="Image result for set-up"/>
          <p:cNvPicPr/>
          <p:nvPr/>
        </p:nvPicPr>
        <p:blipFill>
          <a:blip r:embed="rId1"/>
          <a:stretch/>
        </p:blipFill>
        <p:spPr>
          <a:xfrm>
            <a:off x="5638680" y="3124080"/>
            <a:ext cx="2637000" cy="2637000"/>
          </a:xfrm>
          <a:prstGeom prst="rect">
            <a:avLst/>
          </a:prstGeom>
          <a:noFill/>
          <a:ln w="0">
            <a:noFill/>
          </a:ln>
        </p:spPr>
      </p:pic>
    </p:spTree>
  </p:cSld>
  <p:transition>
    <p:fade/>
  </p:transition>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 name="PlaceHolder 1"/>
          <p:cNvSpPr>
            <a:spLocks noGrp="1"/>
          </p:cNvSpPr>
          <p:nvPr>
            <p:ph type="title"/>
          </p:nvPr>
        </p:nvSpPr>
        <p:spPr>
          <a:xfrm>
            <a:off x="228600" y="232920"/>
            <a:ext cx="8610480" cy="452520"/>
          </a:xfrm>
          <a:prstGeom prst="rect">
            <a:avLst/>
          </a:prstGeom>
          <a:noFill/>
          <a:ln w="0">
            <a:noFill/>
          </a:ln>
        </p:spPr>
        <p:txBody>
          <a:bodyPr lIns="90360" rIns="90360" tIns="44280" bIns="4428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90d3a"/>
                </a:solidFill>
                <a:effectLst/>
                <a:uFillTx/>
                <a:latin typeface="Tahoma"/>
              </a:rPr>
              <a:t>Easy Installation</a:t>
            </a:r>
            <a:endParaRPr b="1" lang="en-US" sz="2400" strike="noStrike" u="none">
              <a:solidFill>
                <a:srgbClr val="090d3a"/>
              </a:solidFill>
              <a:effectLst/>
              <a:uFillTx/>
              <a:latin typeface="Tahoma"/>
            </a:endParaRPr>
          </a:p>
        </p:txBody>
      </p:sp>
      <p:sp>
        <p:nvSpPr>
          <p:cNvPr id="39" name=""/>
          <p:cNvSpPr txBox="1"/>
          <p:nvPr/>
        </p:nvSpPr>
        <p:spPr>
          <a:xfrm>
            <a:off x="228600" y="917640"/>
            <a:ext cx="8610480" cy="4873680"/>
          </a:xfrm>
          <a:prstGeom prst="rect">
            <a:avLst/>
          </a:prstGeom>
          <a:noFill/>
          <a:ln w="0">
            <a:noFill/>
          </a:ln>
        </p:spPr>
        <p:txBody>
          <a:bodyPr lIns="90360" rIns="90360" tIns="44280" bIns="44280" anchor="t">
            <a:normAutofit/>
          </a:bodyPr>
          <a:p>
            <a:pPr marL="228600" indent="-228600">
              <a:spcBef>
                <a:spcPts val="476"/>
              </a:spcBef>
              <a:buClr>
                <a:srgbClr val="090d3a"/>
              </a:buClr>
              <a:buSzPct val="95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90d3a"/>
                </a:solidFill>
                <a:effectLst/>
                <a:uFillTx/>
                <a:latin typeface="Tahoma"/>
              </a:rPr>
              <a:t>Download the demo database</a:t>
            </a:r>
            <a:endParaRPr b="0" lang="en-US" sz="1900" strike="noStrike" u="none">
              <a:solidFill>
                <a:srgbClr val="090d3a"/>
              </a:solidFill>
              <a:effectLst/>
              <a:uFillTx/>
              <a:latin typeface="Tahoma"/>
            </a:endParaRPr>
          </a:p>
          <a:p>
            <a:pPr marL="228600" indent="-228600">
              <a:spcBef>
                <a:spcPts val="476"/>
              </a:spcBef>
              <a:buClr>
                <a:srgbClr val="090d3a"/>
              </a:buClr>
              <a:buSzPct val="95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90d3a"/>
                </a:solidFill>
                <a:effectLst/>
                <a:uFillTx/>
                <a:latin typeface="Tahoma"/>
              </a:rPr>
              <a:t>Save or copy the </a:t>
            </a:r>
            <a:r>
              <a:rPr b="0" i="1" lang="en-US" sz="1900" strike="noStrike" u="none">
                <a:solidFill>
                  <a:srgbClr val="090d3a"/>
                </a:solidFill>
                <a:effectLst/>
                <a:uFillTx/>
                <a:latin typeface="Tahoma"/>
              </a:rPr>
              <a:t>VendorMgmt.accde </a:t>
            </a:r>
            <a:r>
              <a:rPr b="0" lang="en-US" sz="1900" strike="noStrike" u="none">
                <a:solidFill>
                  <a:srgbClr val="090d3a"/>
                </a:solidFill>
                <a:effectLst/>
                <a:uFillTx/>
                <a:latin typeface="Tahoma"/>
              </a:rPr>
              <a:t>or </a:t>
            </a:r>
            <a:r>
              <a:rPr b="0" i="1" lang="en-US" sz="1900" strike="noStrike" u="none">
                <a:solidFill>
                  <a:srgbClr val="090d3a"/>
                </a:solidFill>
                <a:effectLst/>
                <a:uFillTx/>
                <a:latin typeface="Tahoma"/>
              </a:rPr>
              <a:t>VendorMgmt.mde</a:t>
            </a:r>
            <a:r>
              <a:rPr b="0" lang="en-US" sz="1900" strike="noStrike" u="none">
                <a:solidFill>
                  <a:srgbClr val="090d3a"/>
                </a:solidFill>
                <a:effectLst/>
                <a:uFillTx/>
                <a:latin typeface="Tahoma"/>
              </a:rPr>
              <a:t> file to a designated folder on your Network File Server</a:t>
            </a:r>
            <a:endParaRPr b="0" lang="en-US" sz="1900" strike="noStrike" u="none">
              <a:solidFill>
                <a:srgbClr val="090d3a"/>
              </a:solidFill>
              <a:effectLst/>
              <a:uFillTx/>
              <a:latin typeface="Tahoma"/>
            </a:endParaRPr>
          </a:p>
          <a:p>
            <a:pPr marL="228600" indent="-228600">
              <a:spcBef>
                <a:spcPts val="476"/>
              </a:spcBef>
              <a:buClr>
                <a:srgbClr val="090d3a"/>
              </a:buClr>
              <a:buSzPct val="95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90d3a"/>
                </a:solidFill>
                <a:effectLst/>
                <a:uFillTx/>
                <a:latin typeface="Tahoma"/>
              </a:rPr>
              <a:t>Once purchased, register the demo database (enter the Product Key)</a:t>
            </a:r>
            <a:endParaRPr b="0" lang="en-US" sz="1900" strike="noStrike" u="none">
              <a:solidFill>
                <a:srgbClr val="090d3a"/>
              </a:solidFill>
              <a:effectLst/>
              <a:uFillTx/>
              <a:latin typeface="Tahoma"/>
            </a:endParaRPr>
          </a:p>
          <a:p>
            <a:pPr marL="228600" indent="-228600">
              <a:spcBef>
                <a:spcPts val="476"/>
              </a:spcBef>
              <a:buClr>
                <a:srgbClr val="090d3a"/>
              </a:buClr>
              <a:buSzPct val="95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90d3a"/>
                </a:solidFill>
                <a:effectLst/>
                <a:uFillTx/>
                <a:latin typeface="Tahoma"/>
              </a:rPr>
              <a:t>Ensure all Workstations have </a:t>
            </a:r>
            <a:endParaRPr b="0" lang="en-US" sz="1900" strike="noStrike" u="none">
              <a:solidFill>
                <a:srgbClr val="090d3a"/>
              </a:solidFill>
              <a:effectLst/>
              <a:uFillTx/>
              <a:latin typeface="Tahoma"/>
            </a:endParaRPr>
          </a:p>
          <a:p>
            <a:pPr lvl="1" marL="687240" indent="-231480">
              <a:spcBef>
                <a:spcPts val="425"/>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Microsoft Access or the free Runtime version of Microsoft Access</a:t>
            </a:r>
            <a:endParaRPr b="0" lang="en-US" sz="1700" strike="noStrike" u="none">
              <a:solidFill>
                <a:srgbClr val="090d3a"/>
              </a:solidFill>
              <a:effectLst/>
              <a:uFillTx/>
              <a:latin typeface="Tahoma"/>
            </a:endParaRPr>
          </a:p>
          <a:p>
            <a:pPr lvl="1" marL="687240" indent="-231480">
              <a:spcBef>
                <a:spcPts val="425"/>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Read and write privileges to the designated folder on the Network File Server</a:t>
            </a:r>
            <a:endParaRPr b="0" lang="en-US" sz="1700" strike="noStrike" u="none">
              <a:solidFill>
                <a:srgbClr val="090d3a"/>
              </a:solidFill>
              <a:effectLst/>
              <a:uFillTx/>
              <a:latin typeface="Tahoma"/>
            </a:endParaRPr>
          </a:p>
        </p:txBody>
      </p:sp>
      <p:sp>
        <p:nvSpPr>
          <p:cNvPr id="40" name="TextBox 5"/>
          <p:cNvSpPr/>
          <p:nvPr/>
        </p:nvSpPr>
        <p:spPr>
          <a:xfrm>
            <a:off x="152280" y="5943600"/>
            <a:ext cx="8566200" cy="26172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Book Antiqua"/>
              </a:rPr>
              <a:t>Note:  The above graphic is for stand alone Access databases - SQL configurations are different</a:t>
            </a:r>
            <a:endParaRPr b="0" lang="en-US" sz="1100" strike="noStrike" u="none">
              <a:solidFill>
                <a:srgbClr val="000000"/>
              </a:solidFill>
              <a:effectLst/>
              <a:uFillTx/>
              <a:latin typeface="Book Antiqua"/>
            </a:endParaRPr>
          </a:p>
        </p:txBody>
      </p:sp>
      <p:pic>
        <p:nvPicPr>
          <p:cNvPr id="41" name="Picture 1" descr=""/>
          <p:cNvPicPr/>
          <p:nvPr/>
        </p:nvPicPr>
        <p:blipFill>
          <a:blip r:embed="rId1"/>
          <a:stretch/>
        </p:blipFill>
        <p:spPr>
          <a:xfrm>
            <a:off x="1838160" y="3348000"/>
            <a:ext cx="5400720" cy="2600280"/>
          </a:xfrm>
          <a:prstGeom prst="rect">
            <a:avLst/>
          </a:prstGeom>
          <a:noFill/>
          <a:ln w="0">
            <a:noFill/>
          </a:ln>
        </p:spPr>
      </p:pic>
    </p:spTree>
  </p:cSld>
  <p:transition>
    <p:fade/>
  </p:transition>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 name="PlaceHolder 1"/>
          <p:cNvSpPr>
            <a:spLocks noGrp="1"/>
          </p:cNvSpPr>
          <p:nvPr>
            <p:ph type="title"/>
          </p:nvPr>
        </p:nvSpPr>
        <p:spPr>
          <a:xfrm>
            <a:off x="228600" y="232920"/>
            <a:ext cx="8610480" cy="452520"/>
          </a:xfrm>
          <a:prstGeom prst="rect">
            <a:avLst/>
          </a:prstGeom>
          <a:noFill/>
          <a:ln w="0">
            <a:noFill/>
          </a:ln>
        </p:spPr>
        <p:txBody>
          <a:bodyPr lIns="90360" rIns="90360" tIns="44280" bIns="4428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90d3a"/>
                </a:solidFill>
                <a:effectLst/>
                <a:uFillTx/>
                <a:latin typeface="Tahoma"/>
              </a:rPr>
              <a:t>Login Screen</a:t>
            </a:r>
            <a:endParaRPr b="1" lang="en-US" sz="2400" strike="noStrike" u="none">
              <a:solidFill>
                <a:srgbClr val="090d3a"/>
              </a:solidFill>
              <a:effectLst/>
              <a:uFillTx/>
              <a:latin typeface="Tahoma"/>
            </a:endParaRPr>
          </a:p>
        </p:txBody>
      </p:sp>
      <p:sp>
        <p:nvSpPr>
          <p:cNvPr id="43" name="PlaceHolder 2"/>
          <p:cNvSpPr>
            <a:spLocks noGrp="1"/>
          </p:cNvSpPr>
          <p:nvPr>
            <p:ph/>
          </p:nvPr>
        </p:nvSpPr>
        <p:spPr>
          <a:xfrm>
            <a:off x="228600" y="917640"/>
            <a:ext cx="8610480" cy="4873680"/>
          </a:xfrm>
          <a:prstGeom prst="rect">
            <a:avLst/>
          </a:prstGeom>
          <a:noFill/>
          <a:ln w="0">
            <a:noFill/>
          </a:ln>
        </p:spPr>
        <p:txBody>
          <a:bodyPr lIns="90360" rIns="90360" tIns="44280" bIns="44280" anchor="t">
            <a:normAutofit/>
          </a:bodyPr>
          <a:p>
            <a:pPr marL="228600" indent="-228600">
              <a:spcBef>
                <a:spcPts val="476"/>
              </a:spcBef>
              <a:buClr>
                <a:srgbClr val="090d3a"/>
              </a:buClr>
              <a:buSzPct val="95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90d3a"/>
                </a:solidFill>
                <a:effectLst/>
                <a:uFillTx/>
                <a:latin typeface="Tahoma"/>
              </a:rPr>
              <a:t>The login process limits access to the database features</a:t>
            </a:r>
            <a:endParaRPr b="0" lang="en-US" sz="1900" strike="noStrike" u="none">
              <a:solidFill>
                <a:srgbClr val="090d3a"/>
              </a:solidFill>
              <a:effectLst/>
              <a:uFillTx/>
              <a:latin typeface="Tahoma"/>
            </a:endParaRPr>
          </a:p>
          <a:p>
            <a:pPr marL="228600" indent="-228600">
              <a:spcBef>
                <a:spcPts val="476"/>
              </a:spcBef>
              <a:buClr>
                <a:srgbClr val="090d3a"/>
              </a:buClr>
              <a:buSzPct val="95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90d3a"/>
                </a:solidFill>
                <a:effectLst/>
                <a:uFillTx/>
                <a:latin typeface="Tahoma"/>
              </a:rPr>
              <a:t>The Demo version includes dummy data and employees</a:t>
            </a:r>
            <a:endParaRPr b="0" lang="en-US" sz="1900" strike="noStrike" u="none">
              <a:solidFill>
                <a:srgbClr val="090d3a"/>
              </a:solidFill>
              <a:effectLst/>
              <a:uFillTx/>
              <a:latin typeface="Tahoma"/>
            </a:endParaRPr>
          </a:p>
          <a:p>
            <a:pPr lvl="1" marL="687240" indent="-231480">
              <a:spcBef>
                <a:spcPts val="425"/>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Admin is the default login for demo versions (unregistered)</a:t>
            </a:r>
            <a:endParaRPr b="0" lang="en-US" sz="1700" strike="noStrike" u="none">
              <a:solidFill>
                <a:srgbClr val="090d3a"/>
              </a:solidFill>
              <a:effectLst/>
              <a:uFillTx/>
              <a:latin typeface="Tahoma"/>
            </a:endParaRPr>
          </a:p>
          <a:p>
            <a:pPr lvl="1" marL="687240" indent="-231480">
              <a:spcBef>
                <a:spcPts val="425"/>
              </a:spcBef>
              <a:buClr>
                <a:srgbClr val="090d3a"/>
              </a:buClr>
              <a:buSzPct val="90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700" strike="noStrike" u="none">
                <a:solidFill>
                  <a:srgbClr val="090d3a"/>
                </a:solidFill>
                <a:effectLst/>
                <a:uFillTx/>
                <a:latin typeface="Tahoma"/>
              </a:rPr>
              <a:t>Admin has full Database privileges </a:t>
            </a:r>
            <a:endParaRPr b="0" lang="en-US" sz="1700" strike="noStrike" u="none">
              <a:solidFill>
                <a:srgbClr val="090d3a"/>
              </a:solidFill>
              <a:effectLst/>
              <a:uFillTx/>
              <a:latin typeface="Tahoma"/>
            </a:endParaRPr>
          </a:p>
          <a:p>
            <a:pPr lvl="2" marL="1143000" indent="-228600">
              <a:spcBef>
                <a:spcPts val="374"/>
              </a:spcBef>
              <a:buClr>
                <a:srgbClr val="090d3a"/>
              </a:buClr>
              <a:buSzPct val="55000"/>
              <a:buFont typeface="Webdings" charset="2"/>
              <a:buChar char=""/>
              <a:tabLst>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500" strike="noStrike" u="none">
                <a:solidFill>
                  <a:srgbClr val="090d3a"/>
                </a:solidFill>
                <a:effectLst/>
                <a:uFillTx/>
                <a:latin typeface="Tahoma"/>
              </a:rPr>
              <a:t>Employee: Admin</a:t>
            </a:r>
            <a:endParaRPr b="0" lang="en-US" sz="1500" strike="noStrike" u="none">
              <a:solidFill>
                <a:srgbClr val="090d3a"/>
              </a:solidFill>
              <a:effectLst/>
              <a:uFillTx/>
              <a:latin typeface="Tahoma"/>
            </a:endParaRPr>
          </a:p>
          <a:p>
            <a:pPr lvl="2" marL="1143000" indent="-228600">
              <a:spcBef>
                <a:spcPts val="374"/>
              </a:spcBef>
              <a:buClr>
                <a:srgbClr val="090d3a"/>
              </a:buClr>
              <a:buSzPct val="55000"/>
              <a:buFont typeface="Webdings" charset="2"/>
              <a:buChar char=""/>
              <a:tabLst>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500" strike="noStrike" u="none">
                <a:solidFill>
                  <a:srgbClr val="090d3a"/>
                </a:solidFill>
                <a:effectLst/>
                <a:uFillTx/>
                <a:latin typeface="Tahoma"/>
              </a:rPr>
              <a:t>Password: admin</a:t>
            </a:r>
            <a:endParaRPr b="0" lang="en-US" sz="1500" strike="noStrike" u="none">
              <a:solidFill>
                <a:srgbClr val="090d3a"/>
              </a:solidFill>
              <a:effectLst/>
              <a:uFillTx/>
              <a:latin typeface="Tahoma"/>
            </a:endParaRPr>
          </a:p>
          <a:p>
            <a:pPr lvl="2" marL="1143000" indent="-228600">
              <a:spcBef>
                <a:spcPts val="374"/>
              </a:spcBef>
              <a:buClr>
                <a:srgbClr val="090d3a"/>
              </a:buClr>
              <a:buSzPct val="55000"/>
              <a:buFont typeface="Webdings" charset="2"/>
              <a:buChar char=""/>
              <a:tabLst>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500" strike="noStrike" u="none">
                <a:solidFill>
                  <a:srgbClr val="090d3a"/>
                </a:solidFill>
                <a:effectLst/>
                <a:uFillTx/>
                <a:latin typeface="Tahoma"/>
              </a:rPr>
              <a:t>All other employees password = pw</a:t>
            </a:r>
            <a:endParaRPr b="0" lang="en-US" sz="1500" strike="noStrike" u="none">
              <a:solidFill>
                <a:srgbClr val="090d3a"/>
              </a:solidFill>
              <a:effectLst/>
              <a:uFillTx/>
              <a:latin typeface="Tahoma"/>
            </a:endParaRPr>
          </a:p>
        </p:txBody>
      </p:sp>
      <p:pic>
        <p:nvPicPr>
          <p:cNvPr id="44" name="Picture 2" descr=""/>
          <p:cNvPicPr/>
          <p:nvPr/>
        </p:nvPicPr>
        <p:blipFill>
          <a:blip r:embed="rId1"/>
          <a:stretch/>
        </p:blipFill>
        <p:spPr>
          <a:xfrm>
            <a:off x="2590920" y="3236760"/>
            <a:ext cx="4124160" cy="2759400"/>
          </a:xfrm>
          <a:prstGeom prst="rect">
            <a:avLst/>
          </a:prstGeom>
          <a:noFill/>
          <a:ln w="0">
            <a:noFill/>
          </a:ln>
        </p:spPr>
      </p:pic>
    </p:spTree>
  </p:cSld>
  <p:transition>
    <p:fade/>
  </p:transition>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 name="PlaceHolder 1"/>
          <p:cNvSpPr>
            <a:spLocks noGrp="1"/>
          </p:cNvSpPr>
          <p:nvPr>
            <p:ph type="title"/>
          </p:nvPr>
        </p:nvSpPr>
        <p:spPr>
          <a:xfrm>
            <a:off x="228600" y="232920"/>
            <a:ext cx="8610480" cy="452520"/>
          </a:xfrm>
          <a:prstGeom prst="rect">
            <a:avLst/>
          </a:prstGeom>
          <a:noFill/>
          <a:ln w="0">
            <a:noFill/>
          </a:ln>
        </p:spPr>
        <p:txBody>
          <a:bodyPr lIns="90360" rIns="90360" tIns="44280" bIns="4428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90d3a"/>
                </a:solidFill>
                <a:effectLst/>
                <a:uFillTx/>
                <a:latin typeface="Tahoma"/>
              </a:rPr>
              <a:t>The Main Menu</a:t>
            </a:r>
            <a:endParaRPr b="1" lang="en-US" sz="2400" strike="noStrike" u="none">
              <a:solidFill>
                <a:srgbClr val="090d3a"/>
              </a:solidFill>
              <a:effectLst/>
              <a:uFillTx/>
              <a:latin typeface="Tahoma"/>
            </a:endParaRPr>
          </a:p>
        </p:txBody>
      </p:sp>
      <p:sp>
        <p:nvSpPr>
          <p:cNvPr id="46" name=""/>
          <p:cNvSpPr txBox="1"/>
          <p:nvPr/>
        </p:nvSpPr>
        <p:spPr>
          <a:xfrm>
            <a:off x="228600" y="917640"/>
            <a:ext cx="8610480" cy="4873680"/>
          </a:xfrm>
          <a:prstGeom prst="rect">
            <a:avLst/>
          </a:prstGeom>
          <a:noFill/>
          <a:ln w="0">
            <a:noFill/>
          </a:ln>
        </p:spPr>
        <p:txBody>
          <a:bodyPr lIns="90360" rIns="90360" tIns="44280" bIns="44280" anchor="t">
            <a:normAutofit/>
          </a:bodyPr>
          <a:p>
            <a:pPr marL="228600" indent="-228600">
              <a:spcBef>
                <a:spcPts val="476"/>
              </a:spcBef>
              <a:buClr>
                <a:srgbClr val="090d3a"/>
              </a:buClr>
              <a:buSzPct val="95000"/>
              <a:buFont typeface="Webdings" charset="2"/>
              <a:buChar char=""/>
              <a:tabLst>
                <a:tab algn="l" pos="760320"/>
                <a:tab algn="l" pos="1521000"/>
                <a:tab algn="l" pos="2281320"/>
                <a:tab algn="l" pos="3041640"/>
                <a:tab algn="l" pos="3801960"/>
                <a:tab algn="l" pos="4562640"/>
                <a:tab algn="l" pos="5322960"/>
                <a:tab algn="l" pos="6083280"/>
                <a:tab algn="l" pos="6843600"/>
                <a:tab algn="l" pos="7604280"/>
                <a:tab algn="l" pos="8364600"/>
                <a:tab algn="l" pos="9124920"/>
                <a:tab algn="l" pos="9885240"/>
                <a:tab algn="l" pos="10645920"/>
              </a:tabLst>
            </a:pPr>
            <a:r>
              <a:rPr b="0" lang="en-US" sz="1900" strike="noStrike" u="none">
                <a:solidFill>
                  <a:srgbClr val="090d3a"/>
                </a:solidFill>
                <a:effectLst/>
                <a:uFillTx/>
                <a:latin typeface="Tahoma"/>
              </a:rPr>
              <a:t>Large buttons to make navigation easy</a:t>
            </a:r>
            <a:endParaRPr b="0" lang="en-US" sz="1900" strike="noStrike" u="none">
              <a:solidFill>
                <a:srgbClr val="090d3a"/>
              </a:solidFill>
              <a:effectLst/>
              <a:uFillTx/>
              <a:latin typeface="Tahoma"/>
            </a:endParaRPr>
          </a:p>
        </p:txBody>
      </p:sp>
      <p:pic>
        <p:nvPicPr>
          <p:cNvPr id="47" name="Picture 2" descr=""/>
          <p:cNvPicPr/>
          <p:nvPr/>
        </p:nvPicPr>
        <p:blipFill>
          <a:blip r:embed="rId1"/>
          <a:stretch/>
        </p:blipFill>
        <p:spPr>
          <a:xfrm>
            <a:off x="1666800" y="1295280"/>
            <a:ext cx="5810400" cy="4695840"/>
          </a:xfrm>
          <a:prstGeom prst="rect">
            <a:avLst/>
          </a:prstGeom>
          <a:noFill/>
          <a:ln w="0">
            <a:noFill/>
          </a:ln>
        </p:spPr>
      </p:pic>
    </p:spTree>
  </p:cSld>
  <p:transition>
    <p:fade/>
  </p:transition>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1243</TotalTime>
  <Application>LibreOffice/25.2.3.2$Linux_X86_64 LibreOffice_project/520$Build-2</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2003-02-13T22:16:03Z</dcterms:created>
  <dc:creator>Andrew Stack</dc:creator>
  <dc:description/>
  <dc:language>en-US</dc:language>
  <cp:lastModifiedBy>Andrew Stack</cp:lastModifiedBy>
  <dcterms:modified xsi:type="dcterms:W3CDTF">2024-05-08T02:26:06Z</dcterms:modified>
  <cp:revision>95</cp:revision>
  <dc:subject/>
  <dc:title>Document Control Training</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7</vt:r8>
  </property>
</Properties>
</file>